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19"/>
  </p:handoutMasterIdLst>
  <p:sldIdLst>
    <p:sldId id="3073" r:id="rId3"/>
    <p:sldId id="3182" r:id="rId5"/>
    <p:sldId id="3183" r:id="rId6"/>
    <p:sldId id="3184" r:id="rId7"/>
    <p:sldId id="3185" r:id="rId8"/>
    <p:sldId id="3186" r:id="rId9"/>
    <p:sldId id="3187" r:id="rId10"/>
    <p:sldId id="3188" r:id="rId11"/>
    <p:sldId id="3189" r:id="rId12"/>
    <p:sldId id="3116" r:id="rId13"/>
    <p:sldId id="3079" r:id="rId14"/>
    <p:sldId id="3094" r:id="rId15"/>
    <p:sldId id="3170" r:id="rId16"/>
    <p:sldId id="3146" r:id="rId17"/>
    <p:sldId id="3140" r:id="rId18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A71E"/>
    <a:srgbClr val="9CC02C"/>
    <a:srgbClr val="3A4293"/>
    <a:srgbClr val="8EC436"/>
    <a:srgbClr val="E89E00"/>
    <a:srgbClr val="D52C0A"/>
    <a:srgbClr val="157DA8"/>
    <a:srgbClr val="535353"/>
    <a:srgbClr val="30B9C3"/>
    <a:srgbClr val="8655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58" autoAdjust="0"/>
    <p:restoredTop sz="92986" autoAdjust="0"/>
  </p:normalViewPr>
  <p:slideViewPr>
    <p:cSldViewPr>
      <p:cViewPr varScale="1">
        <p:scale>
          <a:sx n="119" d="100"/>
          <a:sy n="119" d="100"/>
        </p:scale>
        <p:origin x="168" y="114"/>
      </p:cViewPr>
      <p:guideLst>
        <p:guide orient="horz" pos="373"/>
        <p:guide pos="4050"/>
        <p:guide pos="557"/>
        <p:guide orient="horz" pos="4177"/>
        <p:guide pos="7611"/>
        <p:guide pos="375"/>
        <p:guide pos="137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406" y="2246811"/>
            <a:ext cx="10929938" cy="155033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813" y="4098502"/>
            <a:ext cx="9001125" cy="18483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2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8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14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57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00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43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hyperlink" Target="http://international.cpu.edu.cn/9c/b6/c403a105654/page.ht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.xml"/><Relationship Id="rId2" Type="http://schemas.openxmlformats.org/officeDocument/2006/relationships/image" Target="../media/image4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130453"/>
            <a:ext cx="12858397" cy="3092292"/>
          </a:xfrm>
          <a:prstGeom prst="rect">
            <a:avLst/>
          </a:prstGeom>
          <a:blipFill dpi="0" rotWithShape="1">
            <a:blip r:embed="rId1" cstate="screen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-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5171196" y="694919"/>
            <a:ext cx="2516359" cy="647924"/>
            <a:chOff x="4071938" y="642938"/>
            <a:chExt cx="2386012" cy="614362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4071938" y="642938"/>
              <a:ext cx="2386012" cy="0"/>
            </a:xfrm>
            <a:prstGeom prst="line">
              <a:avLst/>
            </a:prstGeom>
            <a:ln>
              <a:solidFill>
                <a:srgbClr val="48484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4071938" y="1257300"/>
              <a:ext cx="2386012" cy="0"/>
            </a:xfrm>
            <a:prstGeom prst="line">
              <a:avLst/>
            </a:prstGeom>
            <a:ln>
              <a:solidFill>
                <a:srgbClr val="48484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文本框 24"/>
          <p:cNvSpPr txBox="1"/>
          <p:nvPr/>
        </p:nvSpPr>
        <p:spPr>
          <a:xfrm>
            <a:off x="4881180" y="678061"/>
            <a:ext cx="3096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Dir</a:t>
            </a:r>
            <a:r>
              <a:rPr lang="en-US" altLang="zh-HK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ectory</a:t>
            </a:r>
            <a:endParaRPr lang="zh-HK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3" y="5139871"/>
            <a:ext cx="12858044" cy="165748"/>
          </a:xfrm>
          <a:prstGeom prst="rect">
            <a:avLst/>
          </a:prstGeom>
          <a:solidFill>
            <a:srgbClr val="D52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矩形 14"/>
          <p:cNvSpPr/>
          <p:nvPr/>
        </p:nvSpPr>
        <p:spPr>
          <a:xfrm>
            <a:off x="353" y="2047579"/>
            <a:ext cx="12858044" cy="165748"/>
          </a:xfrm>
          <a:prstGeom prst="rect">
            <a:avLst/>
          </a:prstGeom>
          <a:solidFill>
            <a:srgbClr val="D52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1045845" y="3981450"/>
            <a:ext cx="2971800" cy="1876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  <a:sym typeface="+mn-ea"/>
              </a:rPr>
              <a:t>Summer Vacation</a:t>
            </a:r>
            <a:endParaRPr lang="en-US" altLang="zh-CN" sz="4000" b="1" dirty="0">
              <a:solidFill>
                <a:schemeClr val="accent6">
                  <a:lumMod val="75000"/>
                </a:schemeClr>
              </a:solidFill>
              <a:ea typeface="微软雅黑" panose="020B0503020204020204" pitchFamily="34" charset="-122"/>
            </a:endParaRPr>
          </a:p>
          <a:p>
            <a:pPr algn="ctr"/>
            <a:r>
              <a:rPr lang="en-US" altLang="zh-CN" sz="3600" b="1" dirty="0">
                <a:solidFill>
                  <a:srgbClr val="C00000"/>
                </a:solidFill>
                <a:ea typeface="微软雅黑" panose="020B0503020204020204" pitchFamily="34" charset="-122"/>
              </a:rPr>
              <a:t> </a:t>
            </a:r>
            <a:endParaRPr lang="en-US" altLang="zh-CN" sz="3600" b="1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926445" y="2689644"/>
            <a:ext cx="1210236" cy="1210236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22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HK" altLang="en-US" sz="422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463632" y="4005674"/>
            <a:ext cx="1881457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rPr>
              <a:t>Visa</a:t>
            </a:r>
            <a:endParaRPr lang="en-US" altLang="zh-CN" sz="4000" b="1" dirty="0">
              <a:solidFill>
                <a:schemeClr val="accent6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206125" y="2689644"/>
            <a:ext cx="1210236" cy="1210236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22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HK" altLang="en-US" sz="422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8799314" y="2689644"/>
            <a:ext cx="1210236" cy="1210236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22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HK" altLang="en-US" sz="422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35195" y="4220845"/>
            <a:ext cx="233680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6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rPr>
              <a:t>Safety</a:t>
            </a:r>
            <a:endParaRPr lang="en-US" altLang="zh-CN" sz="4000" b="1" dirty="0">
              <a:solidFill>
                <a:schemeClr val="accent6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/>
      <p:bldP spid="5" grpId="0" animBg="1"/>
      <p:bldP spid="15" grpId="0" animBg="1"/>
      <p:bldP spid="32" grpId="0"/>
      <p:bldP spid="27" grpId="0" animBg="1"/>
      <p:bldP spid="17" grpId="0"/>
      <p:bldP spid="18" grpId="0" bldLvl="0" animBg="1"/>
      <p:bldP spid="20" grpId="0" bldLvl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226686" y="3033281"/>
            <a:ext cx="176911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l"/>
            <a:r>
              <a:rPr lang="en-US" altLang="zh-CN" sz="6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Visa</a:t>
            </a:r>
            <a:endParaRPr lang="en-US" altLang="zh-CN" sz="6000" b="1" dirty="0">
              <a:solidFill>
                <a:schemeClr val="accent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6023847" y="2542222"/>
            <a:ext cx="0" cy="1997848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60277" y="4193821"/>
            <a:ext cx="1269558" cy="3460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03</a:t>
            </a:r>
            <a:endParaRPr lang="zh-CN" altLang="en-US" sz="22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052827" y="2505429"/>
            <a:ext cx="1477008" cy="147700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75" name="TextBox 13"/>
          <p:cNvSpPr txBox="1"/>
          <p:nvPr/>
        </p:nvSpPr>
        <p:spPr>
          <a:xfrm>
            <a:off x="4234631" y="2737376"/>
            <a:ext cx="1269558" cy="10814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03</a:t>
            </a:r>
            <a:endParaRPr lang="zh-CN" altLang="en-US" sz="7030" b="1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01" y="1795507"/>
            <a:ext cx="12855751" cy="5436499"/>
          </a:xfrm>
          <a:prstGeom prst="rect">
            <a:avLst/>
          </a:prstGeom>
          <a:solidFill>
            <a:schemeClr val="tx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0021" y="1780266"/>
            <a:ext cx="2581039" cy="3560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38857" y="1795506"/>
            <a:ext cx="2581039" cy="35600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12835" y="1795780"/>
            <a:ext cx="3110230" cy="35598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AutoShape 123"/>
          <p:cNvSpPr>
            <a:spLocks noChangeAspect="1"/>
          </p:cNvSpPr>
          <p:nvPr/>
        </p:nvSpPr>
        <p:spPr bwMode="auto">
          <a:xfrm>
            <a:off x="2414734" y="2273463"/>
            <a:ext cx="691609" cy="7609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3554" tIns="53554" rIns="53554" bIns="53554" anchor="ctr"/>
          <a:lstStyle/>
          <a:p>
            <a:pPr algn="just" defTabSz="481330">
              <a:lnSpc>
                <a:spcPct val="120000"/>
              </a:lnSpc>
              <a:defRPr/>
            </a:pPr>
            <a:endParaRPr lang="es-ES" sz="95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4" name="Group 4681"/>
          <p:cNvGrpSpPr>
            <a:grpSpLocks noChangeAspect="1"/>
          </p:cNvGrpSpPr>
          <p:nvPr/>
        </p:nvGrpSpPr>
        <p:grpSpPr bwMode="auto">
          <a:xfrm>
            <a:off x="6107408" y="2273464"/>
            <a:ext cx="643936" cy="843999"/>
            <a:chOff x="4576763" y="2300287"/>
            <a:chExt cx="276225" cy="361950"/>
          </a:xfrm>
          <a:solidFill>
            <a:schemeClr val="bg1"/>
          </a:solidFill>
        </p:grpSpPr>
        <p:sp>
          <p:nvSpPr>
            <p:cNvPr id="15" name="Freeform 250"/>
            <p:cNvSpPr>
              <a:spLocks noChangeArrowheads="1"/>
            </p:cNvSpPr>
            <p:nvPr/>
          </p:nvSpPr>
          <p:spPr bwMode="auto">
            <a:xfrm>
              <a:off x="4576763" y="2541587"/>
              <a:ext cx="120650" cy="120650"/>
            </a:xfrm>
            <a:custGeom>
              <a:avLst/>
              <a:gdLst>
                <a:gd name="T0" fmla="*/ 92 w 336"/>
                <a:gd name="T1" fmla="*/ 0 h 336"/>
                <a:gd name="T2" fmla="*/ 0 w 336"/>
                <a:gd name="T3" fmla="*/ 243 h 336"/>
                <a:gd name="T4" fmla="*/ 159 w 336"/>
                <a:gd name="T5" fmla="*/ 193 h 336"/>
                <a:gd name="T6" fmla="*/ 251 w 336"/>
                <a:gd name="T7" fmla="*/ 335 h 336"/>
                <a:gd name="T8" fmla="*/ 335 w 336"/>
                <a:gd name="T9" fmla="*/ 84 h 336"/>
                <a:gd name="T10" fmla="*/ 251 w 336"/>
                <a:gd name="T11" fmla="*/ 9 h 336"/>
                <a:gd name="T12" fmla="*/ 92 w 336"/>
                <a:gd name="T13" fmla="*/ 0 h 336"/>
                <a:gd name="T14" fmla="*/ 92 w 336"/>
                <a:gd name="T15" fmla="*/ 0 h 336"/>
                <a:gd name="T16" fmla="*/ 92 w 336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336">
                  <a:moveTo>
                    <a:pt x="92" y="0"/>
                  </a:moveTo>
                  <a:lnTo>
                    <a:pt x="0" y="243"/>
                  </a:lnTo>
                  <a:lnTo>
                    <a:pt x="159" y="193"/>
                  </a:lnTo>
                  <a:lnTo>
                    <a:pt x="251" y="335"/>
                  </a:lnTo>
                  <a:lnTo>
                    <a:pt x="335" y="84"/>
                  </a:lnTo>
                  <a:lnTo>
                    <a:pt x="251" y="9"/>
                  </a:lnTo>
                  <a:lnTo>
                    <a:pt x="92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>
                <a:lnSpc>
                  <a:spcPct val="120000"/>
                </a:lnSpc>
                <a:defRPr/>
              </a:pPr>
              <a:endParaRPr lang="en-US" sz="9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251"/>
            <p:cNvSpPr>
              <a:spLocks noChangeArrowheads="1"/>
            </p:cNvSpPr>
            <p:nvPr/>
          </p:nvSpPr>
          <p:spPr bwMode="auto">
            <a:xfrm>
              <a:off x="4576763" y="2541587"/>
              <a:ext cx="120650" cy="120650"/>
            </a:xfrm>
            <a:custGeom>
              <a:avLst/>
              <a:gdLst>
                <a:gd name="T0" fmla="*/ 92 w 336"/>
                <a:gd name="T1" fmla="*/ 0 h 336"/>
                <a:gd name="T2" fmla="*/ 0 w 336"/>
                <a:gd name="T3" fmla="*/ 243 h 336"/>
                <a:gd name="T4" fmla="*/ 159 w 336"/>
                <a:gd name="T5" fmla="*/ 193 h 336"/>
                <a:gd name="T6" fmla="*/ 251 w 336"/>
                <a:gd name="T7" fmla="*/ 335 h 336"/>
                <a:gd name="T8" fmla="*/ 335 w 336"/>
                <a:gd name="T9" fmla="*/ 84 h 336"/>
                <a:gd name="T10" fmla="*/ 251 w 336"/>
                <a:gd name="T11" fmla="*/ 9 h 336"/>
                <a:gd name="T12" fmla="*/ 92 w 336"/>
                <a:gd name="T1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336">
                  <a:moveTo>
                    <a:pt x="92" y="0"/>
                  </a:moveTo>
                  <a:lnTo>
                    <a:pt x="0" y="243"/>
                  </a:lnTo>
                  <a:lnTo>
                    <a:pt x="159" y="193"/>
                  </a:lnTo>
                  <a:lnTo>
                    <a:pt x="251" y="335"/>
                  </a:lnTo>
                  <a:lnTo>
                    <a:pt x="335" y="84"/>
                  </a:lnTo>
                  <a:lnTo>
                    <a:pt x="251" y="9"/>
                  </a:lnTo>
                  <a:lnTo>
                    <a:pt x="92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>
                <a:lnSpc>
                  <a:spcPct val="120000"/>
                </a:lnSpc>
                <a:defRPr/>
              </a:pPr>
              <a:endParaRPr lang="en-US" sz="9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252"/>
            <p:cNvSpPr>
              <a:spLocks noChangeArrowheads="1"/>
            </p:cNvSpPr>
            <p:nvPr/>
          </p:nvSpPr>
          <p:spPr bwMode="auto">
            <a:xfrm>
              <a:off x="4610100" y="2541587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>
                <a:lnSpc>
                  <a:spcPct val="120000"/>
                </a:lnSpc>
                <a:defRPr/>
              </a:pPr>
              <a:endParaRPr lang="en-US" sz="9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253"/>
            <p:cNvSpPr>
              <a:spLocks noChangeArrowheads="1"/>
            </p:cNvSpPr>
            <p:nvPr/>
          </p:nvSpPr>
          <p:spPr bwMode="auto">
            <a:xfrm>
              <a:off x="4732338" y="2541587"/>
              <a:ext cx="120650" cy="120650"/>
            </a:xfrm>
            <a:custGeom>
              <a:avLst/>
              <a:gdLst>
                <a:gd name="T0" fmla="*/ 251 w 336"/>
                <a:gd name="T1" fmla="*/ 0 h 336"/>
                <a:gd name="T2" fmla="*/ 84 w 336"/>
                <a:gd name="T3" fmla="*/ 9 h 336"/>
                <a:gd name="T4" fmla="*/ 0 w 336"/>
                <a:gd name="T5" fmla="*/ 84 h 336"/>
                <a:gd name="T6" fmla="*/ 92 w 336"/>
                <a:gd name="T7" fmla="*/ 335 h 336"/>
                <a:gd name="T8" fmla="*/ 176 w 336"/>
                <a:gd name="T9" fmla="*/ 193 h 336"/>
                <a:gd name="T10" fmla="*/ 335 w 336"/>
                <a:gd name="T11" fmla="*/ 243 h 336"/>
                <a:gd name="T12" fmla="*/ 251 w 336"/>
                <a:gd name="T13" fmla="*/ 0 h 336"/>
                <a:gd name="T14" fmla="*/ 251 w 336"/>
                <a:gd name="T15" fmla="*/ 0 h 336"/>
                <a:gd name="T16" fmla="*/ 251 w 336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336">
                  <a:moveTo>
                    <a:pt x="251" y="0"/>
                  </a:moveTo>
                  <a:lnTo>
                    <a:pt x="84" y="9"/>
                  </a:lnTo>
                  <a:lnTo>
                    <a:pt x="0" y="84"/>
                  </a:lnTo>
                  <a:lnTo>
                    <a:pt x="92" y="335"/>
                  </a:lnTo>
                  <a:lnTo>
                    <a:pt x="176" y="193"/>
                  </a:lnTo>
                  <a:lnTo>
                    <a:pt x="335" y="243"/>
                  </a:lnTo>
                  <a:lnTo>
                    <a:pt x="251" y="0"/>
                  </a:lnTo>
                  <a:close/>
                  <a:moveTo>
                    <a:pt x="251" y="0"/>
                  </a:moveTo>
                  <a:lnTo>
                    <a:pt x="251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>
                <a:lnSpc>
                  <a:spcPct val="120000"/>
                </a:lnSpc>
                <a:defRPr/>
              </a:pPr>
              <a:endParaRPr lang="en-US" sz="9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254"/>
            <p:cNvSpPr>
              <a:spLocks noChangeArrowheads="1"/>
            </p:cNvSpPr>
            <p:nvPr/>
          </p:nvSpPr>
          <p:spPr bwMode="auto">
            <a:xfrm>
              <a:off x="4732338" y="2541587"/>
              <a:ext cx="120650" cy="120650"/>
            </a:xfrm>
            <a:custGeom>
              <a:avLst/>
              <a:gdLst>
                <a:gd name="T0" fmla="*/ 251 w 336"/>
                <a:gd name="T1" fmla="*/ 0 h 336"/>
                <a:gd name="T2" fmla="*/ 84 w 336"/>
                <a:gd name="T3" fmla="*/ 9 h 336"/>
                <a:gd name="T4" fmla="*/ 0 w 336"/>
                <a:gd name="T5" fmla="*/ 84 h 336"/>
                <a:gd name="T6" fmla="*/ 92 w 336"/>
                <a:gd name="T7" fmla="*/ 335 h 336"/>
                <a:gd name="T8" fmla="*/ 176 w 336"/>
                <a:gd name="T9" fmla="*/ 193 h 336"/>
                <a:gd name="T10" fmla="*/ 335 w 336"/>
                <a:gd name="T11" fmla="*/ 243 h 336"/>
                <a:gd name="T12" fmla="*/ 251 w 336"/>
                <a:gd name="T1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336">
                  <a:moveTo>
                    <a:pt x="251" y="0"/>
                  </a:moveTo>
                  <a:lnTo>
                    <a:pt x="84" y="9"/>
                  </a:lnTo>
                  <a:lnTo>
                    <a:pt x="0" y="84"/>
                  </a:lnTo>
                  <a:lnTo>
                    <a:pt x="92" y="335"/>
                  </a:lnTo>
                  <a:lnTo>
                    <a:pt x="176" y="193"/>
                  </a:lnTo>
                  <a:lnTo>
                    <a:pt x="335" y="243"/>
                  </a:lnTo>
                  <a:lnTo>
                    <a:pt x="251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>
                <a:lnSpc>
                  <a:spcPct val="120000"/>
                </a:lnSpc>
                <a:defRPr/>
              </a:pPr>
              <a:endParaRPr lang="en-US" sz="9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255"/>
            <p:cNvSpPr>
              <a:spLocks noChangeArrowheads="1"/>
            </p:cNvSpPr>
            <p:nvPr/>
          </p:nvSpPr>
          <p:spPr bwMode="auto">
            <a:xfrm>
              <a:off x="4822825" y="2541587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>
                <a:lnSpc>
                  <a:spcPct val="120000"/>
                </a:lnSpc>
                <a:defRPr/>
              </a:pPr>
              <a:endParaRPr lang="en-US" sz="9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56"/>
            <p:cNvSpPr>
              <a:spLocks noChangeArrowheads="1"/>
            </p:cNvSpPr>
            <p:nvPr/>
          </p:nvSpPr>
          <p:spPr bwMode="auto">
            <a:xfrm>
              <a:off x="4586288" y="2300287"/>
              <a:ext cx="261937" cy="258762"/>
            </a:xfrm>
            <a:custGeom>
              <a:avLst/>
              <a:gdLst>
                <a:gd name="T0" fmla="*/ 618 w 728"/>
                <a:gd name="T1" fmla="*/ 619 h 720"/>
                <a:gd name="T2" fmla="*/ 627 w 728"/>
                <a:gd name="T3" fmla="*/ 469 h 720"/>
                <a:gd name="T4" fmla="*/ 727 w 728"/>
                <a:gd name="T5" fmla="*/ 360 h 720"/>
                <a:gd name="T6" fmla="*/ 627 w 728"/>
                <a:gd name="T7" fmla="*/ 251 h 720"/>
                <a:gd name="T8" fmla="*/ 618 w 728"/>
                <a:gd name="T9" fmla="*/ 101 h 720"/>
                <a:gd name="T10" fmla="*/ 468 w 728"/>
                <a:gd name="T11" fmla="*/ 92 h 720"/>
                <a:gd name="T12" fmla="*/ 359 w 728"/>
                <a:gd name="T13" fmla="*/ 0 h 720"/>
                <a:gd name="T14" fmla="*/ 250 w 728"/>
                <a:gd name="T15" fmla="*/ 92 h 720"/>
                <a:gd name="T16" fmla="*/ 100 w 728"/>
                <a:gd name="T17" fmla="*/ 101 h 720"/>
                <a:gd name="T18" fmla="*/ 92 w 728"/>
                <a:gd name="T19" fmla="*/ 251 h 720"/>
                <a:gd name="T20" fmla="*/ 0 w 728"/>
                <a:gd name="T21" fmla="*/ 360 h 720"/>
                <a:gd name="T22" fmla="*/ 92 w 728"/>
                <a:gd name="T23" fmla="*/ 469 h 720"/>
                <a:gd name="T24" fmla="*/ 100 w 728"/>
                <a:gd name="T25" fmla="*/ 619 h 720"/>
                <a:gd name="T26" fmla="*/ 250 w 728"/>
                <a:gd name="T27" fmla="*/ 628 h 720"/>
                <a:gd name="T28" fmla="*/ 359 w 728"/>
                <a:gd name="T29" fmla="*/ 719 h 720"/>
                <a:gd name="T30" fmla="*/ 468 w 728"/>
                <a:gd name="T31" fmla="*/ 628 h 720"/>
                <a:gd name="T32" fmla="*/ 618 w 728"/>
                <a:gd name="T33" fmla="*/ 619 h 720"/>
                <a:gd name="T34" fmla="*/ 359 w 728"/>
                <a:gd name="T35" fmla="*/ 561 h 720"/>
                <a:gd name="T36" fmla="*/ 159 w 728"/>
                <a:gd name="T37" fmla="*/ 360 h 720"/>
                <a:gd name="T38" fmla="*/ 359 w 728"/>
                <a:gd name="T39" fmla="*/ 159 h 720"/>
                <a:gd name="T40" fmla="*/ 560 w 728"/>
                <a:gd name="T41" fmla="*/ 360 h 720"/>
                <a:gd name="T42" fmla="*/ 359 w 728"/>
                <a:gd name="T43" fmla="*/ 561 h 720"/>
                <a:gd name="T44" fmla="*/ 359 w 728"/>
                <a:gd name="T45" fmla="*/ 561 h 720"/>
                <a:gd name="T46" fmla="*/ 359 w 728"/>
                <a:gd name="T47" fmla="*/ 561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8" h="720">
                  <a:moveTo>
                    <a:pt x="618" y="619"/>
                  </a:moveTo>
                  <a:cubicBezTo>
                    <a:pt x="627" y="469"/>
                    <a:pt x="627" y="469"/>
                    <a:pt x="627" y="469"/>
                  </a:cubicBezTo>
                  <a:cubicBezTo>
                    <a:pt x="727" y="360"/>
                    <a:pt x="727" y="360"/>
                    <a:pt x="727" y="360"/>
                  </a:cubicBezTo>
                  <a:cubicBezTo>
                    <a:pt x="627" y="251"/>
                    <a:pt x="627" y="251"/>
                    <a:pt x="627" y="251"/>
                  </a:cubicBezTo>
                  <a:cubicBezTo>
                    <a:pt x="618" y="101"/>
                    <a:pt x="618" y="101"/>
                    <a:pt x="618" y="101"/>
                  </a:cubicBezTo>
                  <a:cubicBezTo>
                    <a:pt x="468" y="92"/>
                    <a:pt x="468" y="92"/>
                    <a:pt x="468" y="92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250" y="92"/>
                    <a:pt x="250" y="92"/>
                    <a:pt x="250" y="92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92" y="251"/>
                    <a:pt x="92" y="251"/>
                    <a:pt x="92" y="251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92" y="469"/>
                    <a:pt x="92" y="469"/>
                    <a:pt x="92" y="469"/>
                  </a:cubicBezTo>
                  <a:cubicBezTo>
                    <a:pt x="100" y="619"/>
                    <a:pt x="100" y="619"/>
                    <a:pt x="100" y="619"/>
                  </a:cubicBezTo>
                  <a:cubicBezTo>
                    <a:pt x="250" y="628"/>
                    <a:pt x="250" y="628"/>
                    <a:pt x="250" y="628"/>
                  </a:cubicBezTo>
                  <a:cubicBezTo>
                    <a:pt x="359" y="719"/>
                    <a:pt x="359" y="719"/>
                    <a:pt x="359" y="719"/>
                  </a:cubicBezTo>
                  <a:cubicBezTo>
                    <a:pt x="468" y="628"/>
                    <a:pt x="468" y="628"/>
                    <a:pt x="468" y="628"/>
                  </a:cubicBezTo>
                  <a:lnTo>
                    <a:pt x="618" y="619"/>
                  </a:lnTo>
                  <a:close/>
                  <a:moveTo>
                    <a:pt x="359" y="561"/>
                  </a:moveTo>
                  <a:cubicBezTo>
                    <a:pt x="250" y="561"/>
                    <a:pt x="159" y="469"/>
                    <a:pt x="159" y="360"/>
                  </a:cubicBezTo>
                  <a:cubicBezTo>
                    <a:pt x="159" y="243"/>
                    <a:pt x="250" y="159"/>
                    <a:pt x="359" y="159"/>
                  </a:cubicBezTo>
                  <a:cubicBezTo>
                    <a:pt x="468" y="159"/>
                    <a:pt x="560" y="243"/>
                    <a:pt x="560" y="360"/>
                  </a:cubicBezTo>
                  <a:cubicBezTo>
                    <a:pt x="560" y="469"/>
                    <a:pt x="468" y="561"/>
                    <a:pt x="359" y="561"/>
                  </a:cubicBezTo>
                  <a:close/>
                  <a:moveTo>
                    <a:pt x="359" y="561"/>
                  </a:moveTo>
                  <a:lnTo>
                    <a:pt x="359" y="56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>
                <a:lnSpc>
                  <a:spcPct val="120000"/>
                </a:lnSpc>
                <a:defRPr/>
              </a:pPr>
              <a:endParaRPr lang="en-US" sz="9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57"/>
            <p:cNvSpPr>
              <a:spLocks noChangeArrowheads="1"/>
            </p:cNvSpPr>
            <p:nvPr/>
          </p:nvSpPr>
          <p:spPr bwMode="auto">
            <a:xfrm>
              <a:off x="4691063" y="2387599"/>
              <a:ext cx="36512" cy="80963"/>
            </a:xfrm>
            <a:custGeom>
              <a:avLst/>
              <a:gdLst>
                <a:gd name="T0" fmla="*/ 0 w 102"/>
                <a:gd name="T1" fmla="*/ 33 h 227"/>
                <a:gd name="T2" fmla="*/ 9 w 102"/>
                <a:gd name="T3" fmla="*/ 67 h 227"/>
                <a:gd name="T4" fmla="*/ 50 w 102"/>
                <a:gd name="T5" fmla="*/ 50 h 227"/>
                <a:gd name="T6" fmla="*/ 50 w 102"/>
                <a:gd name="T7" fmla="*/ 226 h 227"/>
                <a:gd name="T8" fmla="*/ 101 w 102"/>
                <a:gd name="T9" fmla="*/ 226 h 227"/>
                <a:gd name="T10" fmla="*/ 101 w 102"/>
                <a:gd name="T11" fmla="*/ 0 h 227"/>
                <a:gd name="T12" fmla="*/ 59 w 102"/>
                <a:gd name="T13" fmla="*/ 0 h 227"/>
                <a:gd name="T14" fmla="*/ 0 w 102"/>
                <a:gd name="T15" fmla="*/ 33 h 227"/>
                <a:gd name="T16" fmla="*/ 0 w 102"/>
                <a:gd name="T17" fmla="*/ 33 h 227"/>
                <a:gd name="T18" fmla="*/ 0 w 102"/>
                <a:gd name="T19" fmla="*/ 3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227">
                  <a:moveTo>
                    <a:pt x="0" y="33"/>
                  </a:moveTo>
                  <a:lnTo>
                    <a:pt x="9" y="67"/>
                  </a:lnTo>
                  <a:lnTo>
                    <a:pt x="50" y="50"/>
                  </a:lnTo>
                  <a:lnTo>
                    <a:pt x="50" y="226"/>
                  </a:lnTo>
                  <a:lnTo>
                    <a:pt x="101" y="226"/>
                  </a:lnTo>
                  <a:lnTo>
                    <a:pt x="101" y="0"/>
                  </a:lnTo>
                  <a:lnTo>
                    <a:pt x="59" y="0"/>
                  </a:lnTo>
                  <a:lnTo>
                    <a:pt x="0" y="33"/>
                  </a:lnTo>
                  <a:close/>
                  <a:moveTo>
                    <a:pt x="0" y="33"/>
                  </a:move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>
                <a:lnSpc>
                  <a:spcPct val="120000"/>
                </a:lnSpc>
                <a:defRPr/>
              </a:pPr>
              <a:endParaRPr lang="en-US" sz="9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58"/>
            <p:cNvSpPr>
              <a:spLocks noChangeArrowheads="1"/>
            </p:cNvSpPr>
            <p:nvPr/>
          </p:nvSpPr>
          <p:spPr bwMode="auto">
            <a:xfrm>
              <a:off x="4691063" y="2387599"/>
              <a:ext cx="36512" cy="80963"/>
            </a:xfrm>
            <a:custGeom>
              <a:avLst/>
              <a:gdLst>
                <a:gd name="T0" fmla="*/ 0 w 102"/>
                <a:gd name="T1" fmla="*/ 33 h 227"/>
                <a:gd name="T2" fmla="*/ 9 w 102"/>
                <a:gd name="T3" fmla="*/ 67 h 227"/>
                <a:gd name="T4" fmla="*/ 50 w 102"/>
                <a:gd name="T5" fmla="*/ 50 h 227"/>
                <a:gd name="T6" fmla="*/ 50 w 102"/>
                <a:gd name="T7" fmla="*/ 50 h 227"/>
                <a:gd name="T8" fmla="*/ 50 w 102"/>
                <a:gd name="T9" fmla="*/ 226 h 227"/>
                <a:gd name="T10" fmla="*/ 101 w 102"/>
                <a:gd name="T11" fmla="*/ 226 h 227"/>
                <a:gd name="T12" fmla="*/ 101 w 102"/>
                <a:gd name="T13" fmla="*/ 0 h 227"/>
                <a:gd name="T14" fmla="*/ 59 w 102"/>
                <a:gd name="T15" fmla="*/ 0 h 227"/>
                <a:gd name="T16" fmla="*/ 0 w 102"/>
                <a:gd name="T17" fmla="*/ 3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227">
                  <a:moveTo>
                    <a:pt x="0" y="33"/>
                  </a:moveTo>
                  <a:lnTo>
                    <a:pt x="9" y="67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0" y="226"/>
                  </a:lnTo>
                  <a:lnTo>
                    <a:pt x="101" y="226"/>
                  </a:lnTo>
                  <a:lnTo>
                    <a:pt x="101" y="0"/>
                  </a:lnTo>
                  <a:lnTo>
                    <a:pt x="59" y="0"/>
                  </a:lnTo>
                  <a:lnTo>
                    <a:pt x="0" y="3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>
                <a:lnSpc>
                  <a:spcPct val="120000"/>
                </a:lnSpc>
                <a:defRPr/>
              </a:pPr>
              <a:endParaRPr lang="en-US" sz="9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59"/>
            <p:cNvSpPr>
              <a:spLocks noChangeArrowheads="1"/>
            </p:cNvSpPr>
            <p:nvPr/>
          </p:nvSpPr>
          <p:spPr bwMode="auto">
            <a:xfrm>
              <a:off x="4691063" y="2400299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>
                <a:lnSpc>
                  <a:spcPct val="120000"/>
                </a:lnSpc>
                <a:defRPr/>
              </a:pPr>
              <a:endParaRPr lang="en-US" sz="9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Freeform 26"/>
          <p:cNvSpPr>
            <a:spLocks noChangeAspect="1" noChangeArrowheads="1"/>
          </p:cNvSpPr>
          <p:nvPr/>
        </p:nvSpPr>
        <p:spPr bwMode="auto">
          <a:xfrm>
            <a:off x="10022258" y="2154461"/>
            <a:ext cx="703086" cy="841488"/>
          </a:xfrm>
          <a:custGeom>
            <a:avLst/>
            <a:gdLst>
              <a:gd name="connsiteX0" fmla="*/ 206367 w 449768"/>
              <a:gd name="connsiteY0" fmla="*/ 423375 h 538305"/>
              <a:gd name="connsiteX1" fmla="*/ 208536 w 449768"/>
              <a:gd name="connsiteY1" fmla="*/ 434347 h 538305"/>
              <a:gd name="connsiteX2" fmla="*/ 136133 w 449768"/>
              <a:gd name="connsiteY2" fmla="*/ 527584 h 538305"/>
              <a:gd name="connsiteX3" fmla="*/ 120760 w 449768"/>
              <a:gd name="connsiteY3" fmla="*/ 517169 h 538305"/>
              <a:gd name="connsiteX4" fmla="*/ 192667 w 449768"/>
              <a:gd name="connsiteY4" fmla="*/ 423933 h 538305"/>
              <a:gd name="connsiteX5" fmla="*/ 206367 w 449768"/>
              <a:gd name="connsiteY5" fmla="*/ 423375 h 538305"/>
              <a:gd name="connsiteX6" fmla="*/ 158371 w 449768"/>
              <a:gd name="connsiteY6" fmla="*/ 386315 h 538305"/>
              <a:gd name="connsiteX7" fmla="*/ 160292 w 449768"/>
              <a:gd name="connsiteY7" fmla="*/ 397002 h 538305"/>
              <a:gd name="connsiteX8" fmla="*/ 51725 w 449768"/>
              <a:gd name="connsiteY8" fmla="*/ 536376 h 538305"/>
              <a:gd name="connsiteX9" fmla="*/ 41315 w 449768"/>
              <a:gd name="connsiteY9" fmla="*/ 525997 h 538305"/>
              <a:gd name="connsiteX10" fmla="*/ 144924 w 449768"/>
              <a:gd name="connsiteY10" fmla="*/ 387118 h 538305"/>
              <a:gd name="connsiteX11" fmla="*/ 158371 w 449768"/>
              <a:gd name="connsiteY11" fmla="*/ 386315 h 538305"/>
              <a:gd name="connsiteX12" fmla="*/ 112005 w 449768"/>
              <a:gd name="connsiteY12" fmla="*/ 349971 h 538305"/>
              <a:gd name="connsiteX13" fmla="*/ 113740 w 449768"/>
              <a:gd name="connsiteY13" fmla="*/ 362927 h 538305"/>
              <a:gd name="connsiteX14" fmla="*/ 41338 w 449768"/>
              <a:gd name="connsiteY14" fmla="*/ 455221 h 538305"/>
              <a:gd name="connsiteX15" fmla="*/ 25965 w 449768"/>
              <a:gd name="connsiteY15" fmla="*/ 444857 h 538305"/>
              <a:gd name="connsiteX16" fmla="*/ 98367 w 449768"/>
              <a:gd name="connsiteY16" fmla="*/ 352562 h 538305"/>
              <a:gd name="connsiteX17" fmla="*/ 112005 w 449768"/>
              <a:gd name="connsiteY17" fmla="*/ 349971 h 538305"/>
              <a:gd name="connsiteX18" fmla="*/ 287508 w 449768"/>
              <a:gd name="connsiteY18" fmla="*/ 153269 h 538305"/>
              <a:gd name="connsiteX19" fmla="*/ 261020 w 449768"/>
              <a:gd name="connsiteY19" fmla="*/ 165441 h 538305"/>
              <a:gd name="connsiteX20" fmla="*/ 255548 w 449768"/>
              <a:gd name="connsiteY20" fmla="*/ 175874 h 538305"/>
              <a:gd name="connsiteX21" fmla="*/ 276441 w 449768"/>
              <a:gd name="connsiteY21" fmla="*/ 232511 h 538305"/>
              <a:gd name="connsiteX22" fmla="*/ 328174 w 449768"/>
              <a:gd name="connsiteY22" fmla="*/ 227543 h 538305"/>
              <a:gd name="connsiteX23" fmla="*/ 333645 w 449768"/>
              <a:gd name="connsiteY23" fmla="*/ 217110 h 538305"/>
              <a:gd name="connsiteX24" fmla="*/ 317727 w 449768"/>
              <a:gd name="connsiteY24" fmla="*/ 160472 h 538305"/>
              <a:gd name="connsiteX25" fmla="*/ 287508 w 449768"/>
              <a:gd name="connsiteY25" fmla="*/ 153269 h 538305"/>
              <a:gd name="connsiteX26" fmla="*/ 437111 w 449768"/>
              <a:gd name="connsiteY26" fmla="*/ 0 h 538305"/>
              <a:gd name="connsiteX27" fmla="*/ 442086 w 449768"/>
              <a:gd name="connsiteY27" fmla="*/ 0 h 538305"/>
              <a:gd name="connsiteX28" fmla="*/ 447557 w 449768"/>
              <a:gd name="connsiteY28" fmla="*/ 4968 h 538305"/>
              <a:gd name="connsiteX29" fmla="*/ 447557 w 449768"/>
              <a:gd name="connsiteY29" fmla="*/ 9937 h 538305"/>
              <a:gd name="connsiteX30" fmla="*/ 447557 w 449768"/>
              <a:gd name="connsiteY30" fmla="*/ 20370 h 538305"/>
              <a:gd name="connsiteX31" fmla="*/ 447557 w 449768"/>
              <a:gd name="connsiteY31" fmla="*/ 46204 h 538305"/>
              <a:gd name="connsiteX32" fmla="*/ 442086 w 449768"/>
              <a:gd name="connsiteY32" fmla="*/ 103338 h 538305"/>
              <a:gd name="connsiteX33" fmla="*/ 442086 w 449768"/>
              <a:gd name="connsiteY33" fmla="*/ 113771 h 538305"/>
              <a:gd name="connsiteX34" fmla="*/ 437111 w 449768"/>
              <a:gd name="connsiteY34" fmla="*/ 134141 h 538305"/>
              <a:gd name="connsiteX35" fmla="*/ 421194 w 449768"/>
              <a:gd name="connsiteY35" fmla="*/ 175874 h 538305"/>
              <a:gd name="connsiteX36" fmla="*/ 354040 w 449768"/>
              <a:gd name="connsiteY36" fmla="*/ 289645 h 538305"/>
              <a:gd name="connsiteX37" fmla="*/ 344091 w 449768"/>
              <a:gd name="connsiteY37" fmla="*/ 325913 h 538305"/>
              <a:gd name="connsiteX38" fmla="*/ 276441 w 449768"/>
              <a:gd name="connsiteY38" fmla="*/ 506754 h 538305"/>
              <a:gd name="connsiteX39" fmla="*/ 261020 w 449768"/>
              <a:gd name="connsiteY39" fmla="*/ 496321 h 538305"/>
              <a:gd name="connsiteX40" fmla="*/ 17278 w 449768"/>
              <a:gd name="connsiteY40" fmla="*/ 310511 h 538305"/>
              <a:gd name="connsiteX41" fmla="*/ 1858 w 449768"/>
              <a:gd name="connsiteY41" fmla="*/ 289645 h 538305"/>
              <a:gd name="connsiteX42" fmla="*/ 162528 w 449768"/>
              <a:gd name="connsiteY42" fmla="*/ 186307 h 538305"/>
              <a:gd name="connsiteX43" fmla="*/ 193369 w 449768"/>
              <a:gd name="connsiteY43" fmla="*/ 165441 h 538305"/>
              <a:gd name="connsiteX44" fmla="*/ 312753 w 449768"/>
              <a:gd name="connsiteY44" fmla="*/ 51669 h 538305"/>
              <a:gd name="connsiteX45" fmla="*/ 400799 w 449768"/>
              <a:gd name="connsiteY45" fmla="*/ 9937 h 538305"/>
              <a:gd name="connsiteX46" fmla="*/ 426665 w 449768"/>
              <a:gd name="connsiteY46" fmla="*/ 4968 h 538305"/>
              <a:gd name="connsiteX47" fmla="*/ 437111 w 449768"/>
              <a:gd name="connsiteY47" fmla="*/ 0 h 53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49768" h="538305">
                <a:moveTo>
                  <a:pt x="206367" y="423375"/>
                </a:moveTo>
                <a:cubicBezTo>
                  <a:pt x="209652" y="425297"/>
                  <a:pt x="211016" y="429140"/>
                  <a:pt x="208536" y="434347"/>
                </a:cubicBezTo>
                <a:cubicBezTo>
                  <a:pt x="198122" y="460136"/>
                  <a:pt x="172335" y="506754"/>
                  <a:pt x="136133" y="527584"/>
                </a:cubicBezTo>
                <a:cubicBezTo>
                  <a:pt x="125719" y="532543"/>
                  <a:pt x="115305" y="527584"/>
                  <a:pt x="120760" y="517169"/>
                </a:cubicBezTo>
                <a:cubicBezTo>
                  <a:pt x="130678" y="491380"/>
                  <a:pt x="151507" y="450217"/>
                  <a:pt x="192667" y="423933"/>
                </a:cubicBezTo>
                <a:cubicBezTo>
                  <a:pt x="197874" y="421453"/>
                  <a:pt x="203081" y="421453"/>
                  <a:pt x="206367" y="423375"/>
                </a:cubicBezTo>
                <a:close/>
                <a:moveTo>
                  <a:pt x="158371" y="386315"/>
                </a:moveTo>
                <a:cubicBezTo>
                  <a:pt x="161532" y="388230"/>
                  <a:pt x="162771" y="392060"/>
                  <a:pt x="160292" y="397002"/>
                </a:cubicBezTo>
                <a:cubicBezTo>
                  <a:pt x="144924" y="433081"/>
                  <a:pt x="113693" y="500297"/>
                  <a:pt x="51725" y="536376"/>
                </a:cubicBezTo>
                <a:cubicBezTo>
                  <a:pt x="41315" y="541318"/>
                  <a:pt x="36357" y="536376"/>
                  <a:pt x="41315" y="525997"/>
                </a:cubicBezTo>
                <a:cubicBezTo>
                  <a:pt x="51725" y="489918"/>
                  <a:pt x="82957" y="422702"/>
                  <a:pt x="144924" y="387118"/>
                </a:cubicBezTo>
                <a:cubicBezTo>
                  <a:pt x="150130" y="384399"/>
                  <a:pt x="155211" y="384399"/>
                  <a:pt x="158371" y="386315"/>
                </a:cubicBezTo>
                <a:close/>
                <a:moveTo>
                  <a:pt x="112005" y="349971"/>
                </a:moveTo>
                <a:cubicBezTo>
                  <a:pt x="115228" y="352562"/>
                  <a:pt x="116468" y="357744"/>
                  <a:pt x="113740" y="362927"/>
                </a:cubicBezTo>
                <a:cubicBezTo>
                  <a:pt x="103326" y="388591"/>
                  <a:pt x="77539" y="429556"/>
                  <a:pt x="41338" y="455221"/>
                </a:cubicBezTo>
                <a:cubicBezTo>
                  <a:pt x="25965" y="460157"/>
                  <a:pt x="21006" y="455221"/>
                  <a:pt x="25965" y="444857"/>
                </a:cubicBezTo>
                <a:cubicBezTo>
                  <a:pt x="36379" y="419192"/>
                  <a:pt x="57207" y="378227"/>
                  <a:pt x="98367" y="352562"/>
                </a:cubicBezTo>
                <a:cubicBezTo>
                  <a:pt x="103574" y="347380"/>
                  <a:pt x="108781" y="347380"/>
                  <a:pt x="112005" y="349971"/>
                </a:cubicBezTo>
                <a:close/>
                <a:moveTo>
                  <a:pt x="287508" y="153269"/>
                </a:moveTo>
                <a:cubicBezTo>
                  <a:pt x="277809" y="153890"/>
                  <a:pt x="268730" y="157740"/>
                  <a:pt x="261020" y="165441"/>
                </a:cubicBezTo>
                <a:cubicBezTo>
                  <a:pt x="261020" y="170409"/>
                  <a:pt x="261020" y="170409"/>
                  <a:pt x="255548" y="175874"/>
                </a:cubicBezTo>
                <a:cubicBezTo>
                  <a:pt x="245600" y="196243"/>
                  <a:pt x="250574" y="222575"/>
                  <a:pt x="276441" y="232511"/>
                </a:cubicBezTo>
                <a:cubicBezTo>
                  <a:pt x="291861" y="242944"/>
                  <a:pt x="317727" y="242944"/>
                  <a:pt x="328174" y="227543"/>
                </a:cubicBezTo>
                <a:cubicBezTo>
                  <a:pt x="333645" y="222575"/>
                  <a:pt x="333645" y="222575"/>
                  <a:pt x="333645" y="217110"/>
                </a:cubicBezTo>
                <a:cubicBezTo>
                  <a:pt x="349066" y="196243"/>
                  <a:pt x="338620" y="170409"/>
                  <a:pt x="317727" y="160472"/>
                </a:cubicBezTo>
                <a:cubicBezTo>
                  <a:pt x="307530" y="155256"/>
                  <a:pt x="297208" y="152648"/>
                  <a:pt x="287508" y="153269"/>
                </a:cubicBezTo>
                <a:close/>
                <a:moveTo>
                  <a:pt x="437111" y="0"/>
                </a:moveTo>
                <a:lnTo>
                  <a:pt x="442086" y="0"/>
                </a:lnTo>
                <a:cubicBezTo>
                  <a:pt x="447557" y="0"/>
                  <a:pt x="452532" y="0"/>
                  <a:pt x="447557" y="4968"/>
                </a:cubicBezTo>
                <a:lnTo>
                  <a:pt x="447557" y="9937"/>
                </a:lnTo>
                <a:cubicBezTo>
                  <a:pt x="452532" y="15402"/>
                  <a:pt x="447557" y="15402"/>
                  <a:pt x="447557" y="20370"/>
                </a:cubicBezTo>
                <a:cubicBezTo>
                  <a:pt x="447557" y="25835"/>
                  <a:pt x="447557" y="36268"/>
                  <a:pt x="447557" y="46204"/>
                </a:cubicBezTo>
                <a:cubicBezTo>
                  <a:pt x="447557" y="62102"/>
                  <a:pt x="447557" y="82472"/>
                  <a:pt x="442086" y="103338"/>
                </a:cubicBezTo>
                <a:cubicBezTo>
                  <a:pt x="442086" y="108306"/>
                  <a:pt x="442086" y="108306"/>
                  <a:pt x="442086" y="113771"/>
                </a:cubicBezTo>
                <a:cubicBezTo>
                  <a:pt x="437111" y="124205"/>
                  <a:pt x="437111" y="129173"/>
                  <a:pt x="437111" y="134141"/>
                </a:cubicBezTo>
                <a:cubicBezTo>
                  <a:pt x="431640" y="150039"/>
                  <a:pt x="426665" y="165441"/>
                  <a:pt x="421194" y="175874"/>
                </a:cubicBezTo>
                <a:cubicBezTo>
                  <a:pt x="406271" y="212141"/>
                  <a:pt x="385378" y="248409"/>
                  <a:pt x="354040" y="289645"/>
                </a:cubicBezTo>
                <a:cubicBezTo>
                  <a:pt x="349066" y="294613"/>
                  <a:pt x="344091" y="315479"/>
                  <a:pt x="344091" y="325913"/>
                </a:cubicBezTo>
                <a:cubicBezTo>
                  <a:pt x="354040" y="367148"/>
                  <a:pt x="359512" y="460053"/>
                  <a:pt x="276441" y="506754"/>
                </a:cubicBezTo>
                <a:cubicBezTo>
                  <a:pt x="265994" y="517187"/>
                  <a:pt x="255548" y="512219"/>
                  <a:pt x="261020" y="496321"/>
                </a:cubicBezTo>
                <a:cubicBezTo>
                  <a:pt x="261020" y="439684"/>
                  <a:pt x="240128" y="305046"/>
                  <a:pt x="17278" y="310511"/>
                </a:cubicBezTo>
                <a:cubicBezTo>
                  <a:pt x="1858" y="310511"/>
                  <a:pt x="-3117" y="300078"/>
                  <a:pt x="1858" y="289645"/>
                </a:cubicBezTo>
                <a:cubicBezTo>
                  <a:pt x="17278" y="253377"/>
                  <a:pt x="59062" y="180842"/>
                  <a:pt x="162528" y="186307"/>
                </a:cubicBezTo>
                <a:cubicBezTo>
                  <a:pt x="172975" y="186307"/>
                  <a:pt x="188395" y="175874"/>
                  <a:pt x="193369" y="165441"/>
                </a:cubicBezTo>
                <a:cubicBezTo>
                  <a:pt x="214261" y="139606"/>
                  <a:pt x="250574" y="87937"/>
                  <a:pt x="312753" y="51669"/>
                </a:cubicBezTo>
                <a:cubicBezTo>
                  <a:pt x="349066" y="25835"/>
                  <a:pt x="379907" y="15402"/>
                  <a:pt x="400799" y="9937"/>
                </a:cubicBezTo>
                <a:cubicBezTo>
                  <a:pt x="416219" y="9937"/>
                  <a:pt x="426665" y="9937"/>
                  <a:pt x="426665" y="4968"/>
                </a:cubicBezTo>
                <a:cubicBezTo>
                  <a:pt x="431640" y="4968"/>
                  <a:pt x="431640" y="0"/>
                  <a:pt x="4371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 algn="just">
              <a:lnSpc>
                <a:spcPct val="120000"/>
              </a:lnSpc>
              <a:defRPr/>
            </a:pPr>
            <a:endParaRPr lang="en-US" sz="9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40285" y="3852581"/>
            <a:ext cx="2166849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>
                <a:solidFill>
                  <a:srgbClr val="E89E00"/>
                </a:solidFill>
                <a:latin typeface="Times New Roman" panose="0202060305040502030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Residence Permit for one year and are eligible for work-study</a:t>
            </a:r>
            <a:endParaRPr lang="zh-CN" altLang="en-US" sz="2000" b="1">
              <a:solidFill>
                <a:srgbClr val="E89E00"/>
              </a:solidFill>
              <a:latin typeface="Times New Roman" panose="0202060305040502030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96595" y="3117390"/>
            <a:ext cx="212788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attendance rate </a:t>
            </a:r>
            <a:endParaRPr lang="zh-CN" alt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zh-CN" altLang="en-US" sz="2000" b="1">
                <a:solidFill>
                  <a:srgbClr val="8EC43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＞ 80%</a:t>
            </a:r>
            <a:endParaRPr lang="zh-CN" altLang="en-US" sz="2000" b="1">
              <a:solidFill>
                <a:srgbClr val="8EC436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33251" y="4006251"/>
            <a:ext cx="2166849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2000" b="1">
                <a:solidFill>
                  <a:srgbClr val="E89E00"/>
                </a:solidFill>
                <a:latin typeface="Times New Roman" panose="0202060305040502030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180 days study-type Residence Permit</a:t>
            </a:r>
            <a:endParaRPr lang="zh-CN" altLang="en-US" sz="2000" b="1">
              <a:solidFill>
                <a:srgbClr val="E89E00"/>
              </a:solidFill>
              <a:latin typeface="Times New Roman" panose="0202060305040502030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70021" y="5648526"/>
            <a:ext cx="9918711" cy="12905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796157" y="5739692"/>
            <a:ext cx="915849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n-GB" sz="1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Universities are required to provide students' </a:t>
            </a:r>
            <a:r>
              <a:rPr lang="en-US" altLang="en-GB" sz="1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attendance rate</a:t>
            </a:r>
            <a:r>
              <a:rPr lang="en-US" altLang="en-GB" sz="1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and </a:t>
            </a:r>
            <a:r>
              <a:rPr lang="en-US" altLang="en-GB" sz="1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academic record</a:t>
            </a:r>
            <a:r>
              <a:rPr lang="en-US" altLang="en-GB" sz="1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in the visa extension letter by the Nanjing Police.</a:t>
            </a:r>
            <a:endParaRPr lang="en-US" altLang="en-GB" sz="1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en-GB" sz="1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more than 5 students who paid for one year but attendance rate is between 70-80%???</a:t>
            </a:r>
            <a:endParaRPr lang="en-US" altLang="en-GB" sz="1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0" y="0"/>
            <a:ext cx="12858751" cy="87933"/>
            <a:chOff x="0" y="0"/>
            <a:chExt cx="12858751" cy="87933"/>
          </a:xfrm>
        </p:grpSpPr>
        <p:sp>
          <p:nvSpPr>
            <p:cNvPr id="36" name="矩形 35"/>
            <p:cNvSpPr/>
            <p:nvPr/>
          </p:nvSpPr>
          <p:spPr>
            <a:xfrm>
              <a:off x="0" y="0"/>
              <a:ext cx="12858750" cy="87933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10461823" y="0"/>
              <a:ext cx="2396928" cy="8793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矩形 39"/>
          <p:cNvSpPr/>
          <p:nvPr/>
        </p:nvSpPr>
        <p:spPr>
          <a:xfrm>
            <a:off x="0" y="87932"/>
            <a:ext cx="308695" cy="4327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TextBox 23"/>
          <p:cNvSpPr txBox="1"/>
          <p:nvPr/>
        </p:nvSpPr>
        <p:spPr>
          <a:xfrm>
            <a:off x="308610" y="43815"/>
            <a:ext cx="48304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Attendance Rate and Visa</a:t>
            </a:r>
            <a:endParaRPr lang="en-US" altLang="zh-CN" sz="3200" dirty="0" smtClean="0">
              <a:solidFill>
                <a:srgbClr val="C00000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TextBox 28"/>
          <p:cNvSpPr txBox="1"/>
          <p:nvPr/>
        </p:nvSpPr>
        <p:spPr>
          <a:xfrm>
            <a:off x="5219575" y="3117390"/>
            <a:ext cx="243268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attendance rate </a:t>
            </a:r>
            <a:endParaRPr lang="zh-CN" alt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zh-CN" altLang="en-US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between </a:t>
            </a:r>
            <a:r>
              <a:rPr lang="zh-CN" altLang="en-US" sz="2000" b="1">
                <a:solidFill>
                  <a:srgbClr val="8EC43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70%~80%</a:t>
            </a:r>
            <a:endParaRPr lang="zh-CN" altLang="en-US" sz="2000" b="1">
              <a:solidFill>
                <a:srgbClr val="8EC436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TextBox 28"/>
          <p:cNvSpPr txBox="1"/>
          <p:nvPr/>
        </p:nvSpPr>
        <p:spPr>
          <a:xfrm>
            <a:off x="8713028" y="3117390"/>
            <a:ext cx="310007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attendance rate </a:t>
            </a:r>
            <a:endParaRPr lang="zh-CN" alt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>
                <a:solidFill>
                  <a:srgbClr val="8EC43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below 70%</a:t>
            </a:r>
            <a:endParaRPr lang="zh-CN" altLang="en-US" sz="2000" b="1">
              <a:solidFill>
                <a:srgbClr val="8EC436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poor academic record</a:t>
            </a:r>
            <a:endParaRPr lang="zh-CN" alt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lack of financial support</a:t>
            </a:r>
            <a:endParaRPr lang="en-US" altLang="zh-CN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demerit record</a:t>
            </a:r>
            <a:endParaRPr lang="en-US" altLang="zh-CN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Rectangle 32"/>
          <p:cNvSpPr/>
          <p:nvPr/>
        </p:nvSpPr>
        <p:spPr>
          <a:xfrm>
            <a:off x="8872855" y="4523740"/>
            <a:ext cx="2940050" cy="583565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>
                <a:solidFill>
                  <a:srgbClr val="E89E00"/>
                </a:solidFill>
                <a:latin typeface="Times New Roman" panose="0202060305040502030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not eligible for study-type Residence Permit</a:t>
            </a:r>
            <a:endParaRPr lang="zh-CN" altLang="en-US" sz="2000" b="1">
              <a:solidFill>
                <a:srgbClr val="E89E00"/>
              </a:solidFill>
              <a:latin typeface="Times New Roman" panose="0202060305040502030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08610" y="1143000"/>
            <a:ext cx="88861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/>
              <a:t>rules on visa:</a:t>
            </a:r>
            <a:r>
              <a:rPr lang="en-US" altLang="zh-CN"/>
              <a:t> </a:t>
            </a:r>
            <a:r>
              <a:rPr lang="zh-CN" altLang="en-US">
                <a:hlinkClick r:id="rId1"/>
              </a:rPr>
              <a:t>http://international.cpu.edu.cn/9c/b6/c403a105654/page.htm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 bldLvl="0" animBg="1"/>
      <p:bldP spid="28" grpId="0"/>
      <p:bldP spid="29" grpId="0"/>
      <p:bldP spid="33" grpId="0"/>
      <p:bldP spid="38" grpId="0"/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124960" y="615315"/>
            <a:ext cx="8281035" cy="6236335"/>
          </a:xfrm>
          <a:prstGeom prst="rect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493395" y="4050030"/>
            <a:ext cx="4191635" cy="2967990"/>
          </a:xfrm>
          <a:prstGeom prst="rect">
            <a:avLst/>
          </a:prstGeom>
          <a:solidFill>
            <a:schemeClr val="accent1">
              <a:alpha val="76862"/>
            </a:schemeClr>
          </a:solidFill>
          <a:ln>
            <a:noFill/>
          </a:ln>
        </p:spPr>
        <p:txBody>
          <a:bodyPr lIns="189833" tIns="113900" rIns="189833" bIns="1139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current visa number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please do </a:t>
            </a:r>
            <a:r>
              <a:rPr lang="en-US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take your passport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vith you for the visa extension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don't wait till the dealine, apply the visa extension 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 weeks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in advance</a:t>
            </a: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!!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596265" y="1742440"/>
            <a:ext cx="3528060" cy="849630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attendance rate</a:t>
            </a:r>
            <a:endParaRPr lang="en-US" sz="2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academic record</a:t>
            </a:r>
            <a:endParaRPr lang="en-US" sz="2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12858751" cy="87933"/>
            <a:chOff x="0" y="0"/>
            <a:chExt cx="12858751" cy="87933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858750" cy="87933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461823" y="0"/>
              <a:ext cx="2396928" cy="8793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0" y="87932"/>
            <a:ext cx="308695" cy="4327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23"/>
          <p:cNvSpPr txBox="1"/>
          <p:nvPr/>
        </p:nvSpPr>
        <p:spPr>
          <a:xfrm>
            <a:off x="308610" y="43815"/>
            <a:ext cx="43764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GB" sz="3200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VISA EXTENSION LETTER</a:t>
            </a:r>
            <a:endParaRPr lang="en-US" altLang="en-GB" sz="3200" dirty="0">
              <a:solidFill>
                <a:srgbClr val="C00000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6573520" y="3112135"/>
            <a:ext cx="1871980" cy="360045"/>
          </a:xfrm>
          <a:prstGeom prst="ellipse">
            <a:avLst/>
          </a:prstGeom>
          <a:noFill/>
          <a:ln w="635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8710930" y="3025140"/>
            <a:ext cx="3069590" cy="601980"/>
          </a:xfrm>
          <a:prstGeom prst="ellipse">
            <a:avLst/>
          </a:prstGeom>
          <a:noFill/>
          <a:ln w="635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493385" y="2045335"/>
            <a:ext cx="1871980" cy="360045"/>
          </a:xfrm>
          <a:prstGeom prst="ellipse">
            <a:avLst/>
          </a:prstGeom>
          <a:noFill/>
          <a:ln w="63500" cmpd="sng">
            <a:solidFill>
              <a:srgbClr val="9CC02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  <p:bldP spid="6" grpId="0"/>
      <p:bldP spid="4" grpId="0" animBg="1"/>
      <p:bldP spid="5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44806" y="2908821"/>
            <a:ext cx="176911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l"/>
            <a:r>
              <a:rPr lang="en-US" altLang="zh-CN" sz="6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Visa</a:t>
            </a:r>
            <a:endParaRPr lang="en-US" altLang="zh-CN" sz="6000" b="1" dirty="0">
              <a:solidFill>
                <a:schemeClr val="accent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261360" y="520065"/>
            <a:ext cx="0" cy="6552565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3761740" y="647700"/>
            <a:ext cx="8095615" cy="5507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2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Check your visa expiration date! keep it in mind, don't miss the deadline!!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If you haven't completed the next semester's payments, please prepare the money in advance and conduct the Online Payment. 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tuition, accommodation 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(if living on-campus. Off-campus residents must provide up-to-date contract.) and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insurance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Final-year students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 may pay for one year before Sep. 5 to get the  Residence Permit. 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All students are strongly advised to apply for resident permit at least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two week beforehand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 and don’t wait till the last day of visa expiration. 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/>
          <p:cNvGrpSpPr/>
          <p:nvPr/>
        </p:nvGrpSpPr>
        <p:grpSpPr>
          <a:xfrm>
            <a:off x="944781" y="1873426"/>
            <a:ext cx="3307732" cy="3278801"/>
            <a:chOff x="1865376" y="1938528"/>
            <a:chExt cx="3136392" cy="3108960"/>
          </a:xfrm>
        </p:grpSpPr>
        <p:grpSp>
          <p:nvGrpSpPr>
            <p:cNvPr id="12" name="组合 11"/>
            <p:cNvGrpSpPr/>
            <p:nvPr/>
          </p:nvGrpSpPr>
          <p:grpSpPr>
            <a:xfrm>
              <a:off x="1865376" y="1938528"/>
              <a:ext cx="3136392" cy="3108960"/>
              <a:chOff x="1874520" y="1901952"/>
              <a:chExt cx="3136392" cy="310896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2057400" y="2066544"/>
                <a:ext cx="2770632" cy="2770632"/>
              </a:xfrm>
              <a:prstGeom prst="ellipse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cxnSp>
            <p:nvCxnSpPr>
              <p:cNvPr id="6" name="直接连接符 5"/>
              <p:cNvCxnSpPr/>
              <p:nvPr/>
            </p:nvCxnSpPr>
            <p:spPr>
              <a:xfrm>
                <a:off x="3429000" y="1901952"/>
                <a:ext cx="0" cy="356616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4672584" y="3456432"/>
                <a:ext cx="338328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3425952" y="4654296"/>
                <a:ext cx="0" cy="356616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1874520" y="3451860"/>
                <a:ext cx="338328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组合 12"/>
            <p:cNvGrpSpPr/>
            <p:nvPr/>
          </p:nvGrpSpPr>
          <p:grpSpPr>
            <a:xfrm flipH="1">
              <a:off x="2758337" y="2971800"/>
              <a:ext cx="1467285" cy="851361"/>
              <a:chOff x="898525" y="1714500"/>
              <a:chExt cx="5212055" cy="3024188"/>
            </a:xfrm>
          </p:grpSpPr>
          <p:sp>
            <p:nvSpPr>
              <p:cNvPr id="14" name="Freeform 101"/>
              <p:cNvSpPr/>
              <p:nvPr/>
            </p:nvSpPr>
            <p:spPr bwMode="auto">
              <a:xfrm>
                <a:off x="5114925" y="3651250"/>
                <a:ext cx="130175" cy="593725"/>
              </a:xfrm>
              <a:custGeom>
                <a:avLst/>
                <a:gdLst>
                  <a:gd name="T0" fmla="*/ 41 w 41"/>
                  <a:gd name="T1" fmla="*/ 178 h 186"/>
                  <a:gd name="T2" fmla="*/ 20 w 41"/>
                  <a:gd name="T3" fmla="*/ 186 h 186"/>
                  <a:gd name="T4" fmla="*/ 0 w 41"/>
                  <a:gd name="T5" fmla="*/ 178 h 186"/>
                  <a:gd name="T6" fmla="*/ 0 w 41"/>
                  <a:gd name="T7" fmla="*/ 8 h 186"/>
                  <a:gd name="T8" fmla="*/ 20 w 41"/>
                  <a:gd name="T9" fmla="*/ 0 h 186"/>
                  <a:gd name="T10" fmla="*/ 41 w 41"/>
                  <a:gd name="T11" fmla="*/ 8 h 186"/>
                  <a:gd name="T12" fmla="*/ 41 w 41"/>
                  <a:gd name="T13" fmla="*/ 178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86">
                    <a:moveTo>
                      <a:pt x="41" y="178"/>
                    </a:moveTo>
                    <a:cubicBezTo>
                      <a:pt x="41" y="183"/>
                      <a:pt x="32" y="186"/>
                      <a:pt x="20" y="186"/>
                    </a:cubicBezTo>
                    <a:cubicBezTo>
                      <a:pt x="9" y="186"/>
                      <a:pt x="0" y="183"/>
                      <a:pt x="0" y="17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9" y="0"/>
                      <a:pt x="20" y="0"/>
                    </a:cubicBezTo>
                    <a:cubicBezTo>
                      <a:pt x="32" y="0"/>
                      <a:pt x="41" y="4"/>
                      <a:pt x="41" y="8"/>
                    </a:cubicBezTo>
                    <a:lnTo>
                      <a:pt x="41" y="178"/>
                    </a:lnTo>
                    <a:close/>
                  </a:path>
                </a:pathLst>
              </a:custGeom>
              <a:solidFill>
                <a:srgbClr val="4F8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7" rIns="96435" bIns="48217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Freeform 105"/>
              <p:cNvSpPr/>
              <p:nvPr/>
            </p:nvSpPr>
            <p:spPr bwMode="auto">
              <a:xfrm>
                <a:off x="3446463" y="1714500"/>
                <a:ext cx="103188" cy="461963"/>
              </a:xfrm>
              <a:custGeom>
                <a:avLst/>
                <a:gdLst>
                  <a:gd name="T0" fmla="*/ 0 w 32"/>
                  <a:gd name="T1" fmla="*/ 16 h 145"/>
                  <a:gd name="T2" fmla="*/ 0 w 32"/>
                  <a:gd name="T3" fmla="*/ 129 h 145"/>
                  <a:gd name="T4" fmla="*/ 16 w 32"/>
                  <a:gd name="T5" fmla="*/ 145 h 145"/>
                  <a:gd name="T6" fmla="*/ 32 w 32"/>
                  <a:gd name="T7" fmla="*/ 129 h 145"/>
                  <a:gd name="T8" fmla="*/ 32 w 32"/>
                  <a:gd name="T9" fmla="*/ 16 h 145"/>
                  <a:gd name="T10" fmla="*/ 16 w 32"/>
                  <a:gd name="T11" fmla="*/ 0 h 145"/>
                  <a:gd name="T12" fmla="*/ 0 w 32"/>
                  <a:gd name="T13" fmla="*/ 16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45">
                    <a:moveTo>
                      <a:pt x="0" y="16"/>
                    </a:moveTo>
                    <a:cubicBezTo>
                      <a:pt x="0" y="129"/>
                      <a:pt x="0" y="129"/>
                      <a:pt x="0" y="129"/>
                    </a:cubicBezTo>
                    <a:cubicBezTo>
                      <a:pt x="0" y="138"/>
                      <a:pt x="8" y="145"/>
                      <a:pt x="16" y="145"/>
                    </a:cubicBezTo>
                    <a:cubicBezTo>
                      <a:pt x="25" y="145"/>
                      <a:pt x="32" y="138"/>
                      <a:pt x="32" y="129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7"/>
                      <a:pt x="25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</a:path>
                </a:pathLst>
              </a:custGeom>
              <a:solidFill>
                <a:srgbClr val="75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7" rIns="96435" bIns="48217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Freeform 106"/>
              <p:cNvSpPr/>
              <p:nvPr/>
            </p:nvSpPr>
            <p:spPr bwMode="auto">
              <a:xfrm>
                <a:off x="4421188" y="1714500"/>
                <a:ext cx="101600" cy="461963"/>
              </a:xfrm>
              <a:custGeom>
                <a:avLst/>
                <a:gdLst>
                  <a:gd name="T0" fmla="*/ 0 w 32"/>
                  <a:gd name="T1" fmla="*/ 16 h 145"/>
                  <a:gd name="T2" fmla="*/ 0 w 32"/>
                  <a:gd name="T3" fmla="*/ 129 h 145"/>
                  <a:gd name="T4" fmla="*/ 16 w 32"/>
                  <a:gd name="T5" fmla="*/ 145 h 145"/>
                  <a:gd name="T6" fmla="*/ 32 w 32"/>
                  <a:gd name="T7" fmla="*/ 129 h 145"/>
                  <a:gd name="T8" fmla="*/ 32 w 32"/>
                  <a:gd name="T9" fmla="*/ 16 h 145"/>
                  <a:gd name="T10" fmla="*/ 16 w 32"/>
                  <a:gd name="T11" fmla="*/ 0 h 145"/>
                  <a:gd name="T12" fmla="*/ 0 w 32"/>
                  <a:gd name="T13" fmla="*/ 16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45">
                    <a:moveTo>
                      <a:pt x="0" y="16"/>
                    </a:moveTo>
                    <a:cubicBezTo>
                      <a:pt x="0" y="129"/>
                      <a:pt x="0" y="129"/>
                      <a:pt x="0" y="129"/>
                    </a:cubicBezTo>
                    <a:cubicBezTo>
                      <a:pt x="0" y="138"/>
                      <a:pt x="7" y="145"/>
                      <a:pt x="16" y="145"/>
                    </a:cubicBezTo>
                    <a:cubicBezTo>
                      <a:pt x="25" y="145"/>
                      <a:pt x="32" y="138"/>
                      <a:pt x="32" y="129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7"/>
                      <a:pt x="25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</a:path>
                </a:pathLst>
              </a:custGeom>
              <a:solidFill>
                <a:srgbClr val="75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7" rIns="96435" bIns="48217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Freeform 107"/>
              <p:cNvSpPr/>
              <p:nvPr/>
            </p:nvSpPr>
            <p:spPr bwMode="auto">
              <a:xfrm>
                <a:off x="5391150" y="1714500"/>
                <a:ext cx="101600" cy="461963"/>
              </a:xfrm>
              <a:custGeom>
                <a:avLst/>
                <a:gdLst>
                  <a:gd name="T0" fmla="*/ 0 w 32"/>
                  <a:gd name="T1" fmla="*/ 16 h 145"/>
                  <a:gd name="T2" fmla="*/ 0 w 32"/>
                  <a:gd name="T3" fmla="*/ 129 h 145"/>
                  <a:gd name="T4" fmla="*/ 16 w 32"/>
                  <a:gd name="T5" fmla="*/ 145 h 145"/>
                  <a:gd name="T6" fmla="*/ 32 w 32"/>
                  <a:gd name="T7" fmla="*/ 129 h 145"/>
                  <a:gd name="T8" fmla="*/ 32 w 32"/>
                  <a:gd name="T9" fmla="*/ 16 h 145"/>
                  <a:gd name="T10" fmla="*/ 16 w 32"/>
                  <a:gd name="T11" fmla="*/ 0 h 145"/>
                  <a:gd name="T12" fmla="*/ 0 w 32"/>
                  <a:gd name="T13" fmla="*/ 16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45">
                    <a:moveTo>
                      <a:pt x="0" y="16"/>
                    </a:moveTo>
                    <a:cubicBezTo>
                      <a:pt x="0" y="129"/>
                      <a:pt x="0" y="129"/>
                      <a:pt x="0" y="129"/>
                    </a:cubicBezTo>
                    <a:cubicBezTo>
                      <a:pt x="0" y="138"/>
                      <a:pt x="7" y="145"/>
                      <a:pt x="16" y="145"/>
                    </a:cubicBezTo>
                    <a:cubicBezTo>
                      <a:pt x="25" y="145"/>
                      <a:pt x="32" y="138"/>
                      <a:pt x="32" y="129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7"/>
                      <a:pt x="25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</a:path>
                </a:pathLst>
              </a:custGeom>
              <a:solidFill>
                <a:srgbClr val="75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7" rIns="96435" bIns="48217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Rectangle 108"/>
              <p:cNvSpPr>
                <a:spLocks noChangeArrowheads="1"/>
              </p:cNvSpPr>
              <p:nvPr/>
            </p:nvSpPr>
            <p:spPr bwMode="auto">
              <a:xfrm>
                <a:off x="3498850" y="1822450"/>
                <a:ext cx="1943100" cy="76200"/>
              </a:xfrm>
              <a:prstGeom prst="rect">
                <a:avLst/>
              </a:prstGeom>
              <a:solidFill>
                <a:srgbClr val="75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7" rIns="96435" bIns="48217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Freeform 109"/>
              <p:cNvSpPr/>
              <p:nvPr/>
            </p:nvSpPr>
            <p:spPr bwMode="auto">
              <a:xfrm>
                <a:off x="3498850" y="1822450"/>
                <a:ext cx="1943100" cy="76200"/>
              </a:xfrm>
              <a:custGeom>
                <a:avLst/>
                <a:gdLst>
                  <a:gd name="T0" fmla="*/ 0 w 1224"/>
                  <a:gd name="T1" fmla="*/ 48 h 48"/>
                  <a:gd name="T2" fmla="*/ 1224 w 1224"/>
                  <a:gd name="T3" fmla="*/ 48 h 48"/>
                  <a:gd name="T4" fmla="*/ 1224 w 1224"/>
                  <a:gd name="T5" fmla="*/ 0 h 48"/>
                  <a:gd name="T6" fmla="*/ 0 w 1224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24" h="48">
                    <a:moveTo>
                      <a:pt x="0" y="48"/>
                    </a:moveTo>
                    <a:lnTo>
                      <a:pt x="1224" y="48"/>
                    </a:lnTo>
                    <a:lnTo>
                      <a:pt x="1224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7" rIns="96435" bIns="48217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Freeform 110"/>
              <p:cNvSpPr/>
              <p:nvPr/>
            </p:nvSpPr>
            <p:spPr bwMode="auto">
              <a:xfrm>
                <a:off x="968667" y="3168893"/>
                <a:ext cx="5141913" cy="1371600"/>
              </a:xfrm>
              <a:custGeom>
                <a:avLst/>
                <a:gdLst>
                  <a:gd name="T0" fmla="*/ 167 w 1616"/>
                  <a:gd name="T1" fmla="*/ 0 h 430"/>
                  <a:gd name="T2" fmla="*/ 8 w 1616"/>
                  <a:gd name="T3" fmla="*/ 117 h 430"/>
                  <a:gd name="T4" fmla="*/ 0 w 1616"/>
                  <a:gd name="T5" fmla="*/ 285 h 430"/>
                  <a:gd name="T6" fmla="*/ 136 w 1616"/>
                  <a:gd name="T7" fmla="*/ 430 h 430"/>
                  <a:gd name="T8" fmla="*/ 1532 w 1616"/>
                  <a:gd name="T9" fmla="*/ 430 h 430"/>
                  <a:gd name="T10" fmla="*/ 1613 w 1616"/>
                  <a:gd name="T11" fmla="*/ 329 h 430"/>
                  <a:gd name="T12" fmla="*/ 1611 w 1616"/>
                  <a:gd name="T13" fmla="*/ 0 h 430"/>
                  <a:gd name="T14" fmla="*/ 167 w 1616"/>
                  <a:gd name="T15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6" h="430">
                    <a:moveTo>
                      <a:pt x="167" y="0"/>
                    </a:moveTo>
                    <a:cubicBezTo>
                      <a:pt x="113" y="0"/>
                      <a:pt x="43" y="52"/>
                      <a:pt x="8" y="117"/>
                    </a:cubicBezTo>
                    <a:cubicBezTo>
                      <a:pt x="0" y="209"/>
                      <a:pt x="0" y="257"/>
                      <a:pt x="0" y="285"/>
                    </a:cubicBezTo>
                    <a:cubicBezTo>
                      <a:pt x="0" y="348"/>
                      <a:pt x="43" y="430"/>
                      <a:pt x="136" y="430"/>
                    </a:cubicBezTo>
                    <a:cubicBezTo>
                      <a:pt x="176" y="430"/>
                      <a:pt x="1532" y="430"/>
                      <a:pt x="1532" y="430"/>
                    </a:cubicBezTo>
                    <a:cubicBezTo>
                      <a:pt x="1610" y="430"/>
                      <a:pt x="1613" y="329"/>
                      <a:pt x="1613" y="329"/>
                    </a:cubicBezTo>
                    <a:cubicBezTo>
                      <a:pt x="1613" y="329"/>
                      <a:pt x="1616" y="159"/>
                      <a:pt x="1611" y="0"/>
                    </a:cubicBezTo>
                    <a:cubicBezTo>
                      <a:pt x="1394" y="0"/>
                      <a:pt x="306" y="0"/>
                      <a:pt x="167" y="0"/>
                    </a:cubicBezTo>
                  </a:path>
                </a:pathLst>
              </a:custGeom>
              <a:solidFill>
                <a:srgbClr val="BF2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7" rIns="96435" bIns="48217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Freeform 111"/>
              <p:cNvSpPr/>
              <p:nvPr/>
            </p:nvSpPr>
            <p:spPr bwMode="auto">
              <a:xfrm>
                <a:off x="996950" y="1985963"/>
                <a:ext cx="5100638" cy="1582738"/>
              </a:xfrm>
              <a:custGeom>
                <a:avLst/>
                <a:gdLst>
                  <a:gd name="T0" fmla="*/ 159 w 1603"/>
                  <a:gd name="T1" fmla="*/ 380 h 497"/>
                  <a:gd name="T2" fmla="*/ 1603 w 1603"/>
                  <a:gd name="T3" fmla="*/ 380 h 497"/>
                  <a:gd name="T4" fmla="*/ 1601 w 1603"/>
                  <a:gd name="T5" fmla="*/ 319 h 497"/>
                  <a:gd name="T6" fmla="*/ 1542 w 1603"/>
                  <a:gd name="T7" fmla="*/ 29 h 497"/>
                  <a:gd name="T8" fmla="*/ 1502 w 1603"/>
                  <a:gd name="T9" fmla="*/ 0 h 497"/>
                  <a:gd name="T10" fmla="*/ 311 w 1603"/>
                  <a:gd name="T11" fmla="*/ 0 h 497"/>
                  <a:gd name="T12" fmla="*/ 148 w 1603"/>
                  <a:gd name="T13" fmla="*/ 44 h 497"/>
                  <a:gd name="T14" fmla="*/ 9 w 1603"/>
                  <a:gd name="T15" fmla="*/ 396 h 497"/>
                  <a:gd name="T16" fmla="*/ 0 w 1603"/>
                  <a:gd name="T17" fmla="*/ 497 h 497"/>
                  <a:gd name="T18" fmla="*/ 159 w 1603"/>
                  <a:gd name="T19" fmla="*/ 380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03" h="497">
                    <a:moveTo>
                      <a:pt x="159" y="380"/>
                    </a:moveTo>
                    <a:cubicBezTo>
                      <a:pt x="298" y="380"/>
                      <a:pt x="1386" y="380"/>
                      <a:pt x="1603" y="380"/>
                    </a:cubicBezTo>
                    <a:cubicBezTo>
                      <a:pt x="1602" y="359"/>
                      <a:pt x="1602" y="339"/>
                      <a:pt x="1601" y="319"/>
                    </a:cubicBezTo>
                    <a:cubicBezTo>
                      <a:pt x="1592" y="140"/>
                      <a:pt x="1542" y="29"/>
                      <a:pt x="1542" y="29"/>
                    </a:cubicBezTo>
                    <a:cubicBezTo>
                      <a:pt x="1542" y="29"/>
                      <a:pt x="1529" y="0"/>
                      <a:pt x="1502" y="0"/>
                    </a:cubicBezTo>
                    <a:cubicBezTo>
                      <a:pt x="311" y="0"/>
                      <a:pt x="311" y="0"/>
                      <a:pt x="311" y="0"/>
                    </a:cubicBezTo>
                    <a:cubicBezTo>
                      <a:pt x="198" y="0"/>
                      <a:pt x="171" y="22"/>
                      <a:pt x="148" y="44"/>
                    </a:cubicBezTo>
                    <a:cubicBezTo>
                      <a:pt x="125" y="66"/>
                      <a:pt x="32" y="157"/>
                      <a:pt x="9" y="396"/>
                    </a:cubicBezTo>
                    <a:cubicBezTo>
                      <a:pt x="5" y="435"/>
                      <a:pt x="2" y="468"/>
                      <a:pt x="0" y="497"/>
                    </a:cubicBezTo>
                    <a:cubicBezTo>
                      <a:pt x="35" y="432"/>
                      <a:pt x="105" y="380"/>
                      <a:pt x="159" y="380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7" rIns="96435" bIns="48217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Oval 112"/>
              <p:cNvSpPr>
                <a:spLocks noChangeArrowheads="1"/>
              </p:cNvSpPr>
              <p:nvPr/>
            </p:nvSpPr>
            <p:spPr bwMode="auto">
              <a:xfrm>
                <a:off x="4411663" y="3890963"/>
                <a:ext cx="830263" cy="8350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7" rIns="96435" bIns="48217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Freeform 113"/>
              <p:cNvSpPr/>
              <p:nvPr/>
            </p:nvSpPr>
            <p:spPr bwMode="auto">
              <a:xfrm>
                <a:off x="4398963" y="3878263"/>
                <a:ext cx="855663" cy="860425"/>
              </a:xfrm>
              <a:custGeom>
                <a:avLst/>
                <a:gdLst>
                  <a:gd name="T0" fmla="*/ 265 w 269"/>
                  <a:gd name="T1" fmla="*/ 135 h 270"/>
                  <a:gd name="T2" fmla="*/ 261 w 269"/>
                  <a:gd name="T3" fmla="*/ 135 h 270"/>
                  <a:gd name="T4" fmla="*/ 224 w 269"/>
                  <a:gd name="T5" fmla="*/ 224 h 270"/>
                  <a:gd name="T6" fmla="*/ 134 w 269"/>
                  <a:gd name="T7" fmla="*/ 262 h 270"/>
                  <a:gd name="T8" fmla="*/ 45 w 269"/>
                  <a:gd name="T9" fmla="*/ 224 h 270"/>
                  <a:gd name="T10" fmla="*/ 8 w 269"/>
                  <a:gd name="T11" fmla="*/ 135 h 270"/>
                  <a:gd name="T12" fmla="*/ 45 w 269"/>
                  <a:gd name="T13" fmla="*/ 45 h 270"/>
                  <a:gd name="T14" fmla="*/ 134 w 269"/>
                  <a:gd name="T15" fmla="*/ 8 h 270"/>
                  <a:gd name="T16" fmla="*/ 224 w 269"/>
                  <a:gd name="T17" fmla="*/ 45 h 270"/>
                  <a:gd name="T18" fmla="*/ 261 w 269"/>
                  <a:gd name="T19" fmla="*/ 135 h 270"/>
                  <a:gd name="T20" fmla="*/ 265 w 269"/>
                  <a:gd name="T21" fmla="*/ 135 h 270"/>
                  <a:gd name="T22" fmla="*/ 269 w 269"/>
                  <a:gd name="T23" fmla="*/ 135 h 270"/>
                  <a:gd name="T24" fmla="*/ 134 w 269"/>
                  <a:gd name="T25" fmla="*/ 0 h 270"/>
                  <a:gd name="T26" fmla="*/ 0 w 269"/>
                  <a:gd name="T27" fmla="*/ 135 h 270"/>
                  <a:gd name="T28" fmla="*/ 134 w 269"/>
                  <a:gd name="T29" fmla="*/ 270 h 270"/>
                  <a:gd name="T30" fmla="*/ 269 w 269"/>
                  <a:gd name="T31" fmla="*/ 135 h 270"/>
                  <a:gd name="T32" fmla="*/ 265 w 269"/>
                  <a:gd name="T33" fmla="*/ 135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9" h="270">
                    <a:moveTo>
                      <a:pt x="265" y="135"/>
                    </a:moveTo>
                    <a:cubicBezTo>
                      <a:pt x="261" y="135"/>
                      <a:pt x="261" y="135"/>
                      <a:pt x="261" y="135"/>
                    </a:cubicBezTo>
                    <a:cubicBezTo>
                      <a:pt x="261" y="170"/>
                      <a:pt x="247" y="202"/>
                      <a:pt x="224" y="224"/>
                    </a:cubicBezTo>
                    <a:cubicBezTo>
                      <a:pt x="201" y="247"/>
                      <a:pt x="169" y="262"/>
                      <a:pt x="134" y="262"/>
                    </a:cubicBezTo>
                    <a:cubicBezTo>
                      <a:pt x="99" y="262"/>
                      <a:pt x="68" y="247"/>
                      <a:pt x="45" y="224"/>
                    </a:cubicBezTo>
                    <a:cubicBezTo>
                      <a:pt x="22" y="202"/>
                      <a:pt x="8" y="170"/>
                      <a:pt x="8" y="135"/>
                    </a:cubicBezTo>
                    <a:cubicBezTo>
                      <a:pt x="8" y="100"/>
                      <a:pt x="22" y="68"/>
                      <a:pt x="45" y="45"/>
                    </a:cubicBezTo>
                    <a:cubicBezTo>
                      <a:pt x="68" y="22"/>
                      <a:pt x="99" y="8"/>
                      <a:pt x="134" y="8"/>
                    </a:cubicBezTo>
                    <a:cubicBezTo>
                      <a:pt x="169" y="8"/>
                      <a:pt x="201" y="22"/>
                      <a:pt x="224" y="45"/>
                    </a:cubicBezTo>
                    <a:cubicBezTo>
                      <a:pt x="247" y="68"/>
                      <a:pt x="261" y="100"/>
                      <a:pt x="261" y="135"/>
                    </a:cubicBezTo>
                    <a:cubicBezTo>
                      <a:pt x="265" y="135"/>
                      <a:pt x="265" y="135"/>
                      <a:pt x="265" y="135"/>
                    </a:cubicBezTo>
                    <a:cubicBezTo>
                      <a:pt x="269" y="135"/>
                      <a:pt x="269" y="135"/>
                      <a:pt x="269" y="135"/>
                    </a:cubicBezTo>
                    <a:cubicBezTo>
                      <a:pt x="269" y="61"/>
                      <a:pt x="209" y="0"/>
                      <a:pt x="134" y="0"/>
                    </a:cubicBezTo>
                    <a:cubicBezTo>
                      <a:pt x="60" y="0"/>
                      <a:pt x="0" y="61"/>
                      <a:pt x="0" y="135"/>
                    </a:cubicBezTo>
                    <a:cubicBezTo>
                      <a:pt x="0" y="209"/>
                      <a:pt x="60" y="270"/>
                      <a:pt x="134" y="270"/>
                    </a:cubicBezTo>
                    <a:cubicBezTo>
                      <a:pt x="209" y="270"/>
                      <a:pt x="269" y="209"/>
                      <a:pt x="269" y="135"/>
                    </a:cubicBezTo>
                    <a:lnTo>
                      <a:pt x="265" y="1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7" rIns="96435" bIns="48217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Oval 114"/>
              <p:cNvSpPr>
                <a:spLocks noChangeArrowheads="1"/>
              </p:cNvSpPr>
              <p:nvPr/>
            </p:nvSpPr>
            <p:spPr bwMode="auto">
              <a:xfrm>
                <a:off x="4411663" y="3890963"/>
                <a:ext cx="830263" cy="835025"/>
              </a:xfrm>
              <a:prstGeom prst="ellipse">
                <a:avLst/>
              </a:prstGeom>
              <a:solidFill>
                <a:srgbClr val="5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7" rIns="96435" bIns="48217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Oval 115"/>
              <p:cNvSpPr>
                <a:spLocks noChangeArrowheads="1"/>
              </p:cNvSpPr>
              <p:nvPr/>
            </p:nvSpPr>
            <p:spPr bwMode="auto">
              <a:xfrm>
                <a:off x="4659313" y="4143375"/>
                <a:ext cx="330200" cy="3302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7" rIns="96435" bIns="48217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Rectangle 116"/>
              <p:cNvSpPr>
                <a:spLocks noChangeArrowheads="1"/>
              </p:cNvSpPr>
              <p:nvPr/>
            </p:nvSpPr>
            <p:spPr bwMode="auto">
              <a:xfrm>
                <a:off x="2698750" y="2319338"/>
                <a:ext cx="620713" cy="6191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7" rIns="96435" bIns="48217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Freeform 117"/>
              <p:cNvSpPr/>
              <p:nvPr/>
            </p:nvSpPr>
            <p:spPr bwMode="auto">
              <a:xfrm>
                <a:off x="2673350" y="2293938"/>
                <a:ext cx="671513" cy="669925"/>
              </a:xfrm>
              <a:custGeom>
                <a:avLst/>
                <a:gdLst>
                  <a:gd name="T0" fmla="*/ 16 w 423"/>
                  <a:gd name="T1" fmla="*/ 16 h 422"/>
                  <a:gd name="T2" fmla="*/ 16 w 423"/>
                  <a:gd name="T3" fmla="*/ 32 h 422"/>
                  <a:gd name="T4" fmla="*/ 391 w 423"/>
                  <a:gd name="T5" fmla="*/ 32 h 422"/>
                  <a:gd name="T6" fmla="*/ 391 w 423"/>
                  <a:gd name="T7" fmla="*/ 390 h 422"/>
                  <a:gd name="T8" fmla="*/ 32 w 423"/>
                  <a:gd name="T9" fmla="*/ 390 h 422"/>
                  <a:gd name="T10" fmla="*/ 32 w 423"/>
                  <a:gd name="T11" fmla="*/ 16 h 422"/>
                  <a:gd name="T12" fmla="*/ 16 w 423"/>
                  <a:gd name="T13" fmla="*/ 16 h 422"/>
                  <a:gd name="T14" fmla="*/ 16 w 423"/>
                  <a:gd name="T15" fmla="*/ 32 h 422"/>
                  <a:gd name="T16" fmla="*/ 16 w 423"/>
                  <a:gd name="T17" fmla="*/ 16 h 422"/>
                  <a:gd name="T18" fmla="*/ 0 w 423"/>
                  <a:gd name="T19" fmla="*/ 16 h 422"/>
                  <a:gd name="T20" fmla="*/ 0 w 423"/>
                  <a:gd name="T21" fmla="*/ 422 h 422"/>
                  <a:gd name="T22" fmla="*/ 423 w 423"/>
                  <a:gd name="T23" fmla="*/ 422 h 422"/>
                  <a:gd name="T24" fmla="*/ 423 w 423"/>
                  <a:gd name="T25" fmla="*/ 0 h 422"/>
                  <a:gd name="T26" fmla="*/ 0 w 423"/>
                  <a:gd name="T27" fmla="*/ 0 h 422"/>
                  <a:gd name="T28" fmla="*/ 0 w 423"/>
                  <a:gd name="T29" fmla="*/ 16 h 422"/>
                  <a:gd name="T30" fmla="*/ 16 w 423"/>
                  <a:gd name="T31" fmla="*/ 16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3" h="422">
                    <a:moveTo>
                      <a:pt x="16" y="16"/>
                    </a:moveTo>
                    <a:lnTo>
                      <a:pt x="16" y="32"/>
                    </a:lnTo>
                    <a:lnTo>
                      <a:pt x="391" y="32"/>
                    </a:lnTo>
                    <a:lnTo>
                      <a:pt x="391" y="390"/>
                    </a:lnTo>
                    <a:lnTo>
                      <a:pt x="32" y="390"/>
                    </a:lnTo>
                    <a:lnTo>
                      <a:pt x="32" y="16"/>
                    </a:lnTo>
                    <a:lnTo>
                      <a:pt x="16" y="16"/>
                    </a:lnTo>
                    <a:lnTo>
                      <a:pt x="16" y="32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422"/>
                    </a:lnTo>
                    <a:lnTo>
                      <a:pt x="423" y="422"/>
                    </a:lnTo>
                    <a:lnTo>
                      <a:pt x="423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16" y="16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7" rIns="96435" bIns="48217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Rectangle 118"/>
              <p:cNvSpPr>
                <a:spLocks noChangeArrowheads="1"/>
              </p:cNvSpPr>
              <p:nvPr/>
            </p:nvSpPr>
            <p:spPr bwMode="auto">
              <a:xfrm>
                <a:off x="3508375" y="2319338"/>
                <a:ext cx="619125" cy="6191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7" rIns="96435" bIns="48217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Freeform 119"/>
              <p:cNvSpPr/>
              <p:nvPr/>
            </p:nvSpPr>
            <p:spPr bwMode="auto">
              <a:xfrm>
                <a:off x="3481388" y="2293938"/>
                <a:ext cx="671513" cy="669925"/>
              </a:xfrm>
              <a:custGeom>
                <a:avLst/>
                <a:gdLst>
                  <a:gd name="T0" fmla="*/ 17 w 423"/>
                  <a:gd name="T1" fmla="*/ 16 h 422"/>
                  <a:gd name="T2" fmla="*/ 17 w 423"/>
                  <a:gd name="T3" fmla="*/ 32 h 422"/>
                  <a:gd name="T4" fmla="*/ 391 w 423"/>
                  <a:gd name="T5" fmla="*/ 32 h 422"/>
                  <a:gd name="T6" fmla="*/ 391 w 423"/>
                  <a:gd name="T7" fmla="*/ 390 h 422"/>
                  <a:gd name="T8" fmla="*/ 33 w 423"/>
                  <a:gd name="T9" fmla="*/ 390 h 422"/>
                  <a:gd name="T10" fmla="*/ 33 w 423"/>
                  <a:gd name="T11" fmla="*/ 16 h 422"/>
                  <a:gd name="T12" fmla="*/ 17 w 423"/>
                  <a:gd name="T13" fmla="*/ 16 h 422"/>
                  <a:gd name="T14" fmla="*/ 17 w 423"/>
                  <a:gd name="T15" fmla="*/ 32 h 422"/>
                  <a:gd name="T16" fmla="*/ 17 w 423"/>
                  <a:gd name="T17" fmla="*/ 16 h 422"/>
                  <a:gd name="T18" fmla="*/ 0 w 423"/>
                  <a:gd name="T19" fmla="*/ 16 h 422"/>
                  <a:gd name="T20" fmla="*/ 0 w 423"/>
                  <a:gd name="T21" fmla="*/ 422 h 422"/>
                  <a:gd name="T22" fmla="*/ 423 w 423"/>
                  <a:gd name="T23" fmla="*/ 422 h 422"/>
                  <a:gd name="T24" fmla="*/ 423 w 423"/>
                  <a:gd name="T25" fmla="*/ 0 h 422"/>
                  <a:gd name="T26" fmla="*/ 0 w 423"/>
                  <a:gd name="T27" fmla="*/ 0 h 422"/>
                  <a:gd name="T28" fmla="*/ 0 w 423"/>
                  <a:gd name="T29" fmla="*/ 16 h 422"/>
                  <a:gd name="T30" fmla="*/ 17 w 423"/>
                  <a:gd name="T31" fmla="*/ 16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3" h="422">
                    <a:moveTo>
                      <a:pt x="17" y="16"/>
                    </a:moveTo>
                    <a:lnTo>
                      <a:pt x="17" y="32"/>
                    </a:lnTo>
                    <a:lnTo>
                      <a:pt x="391" y="32"/>
                    </a:lnTo>
                    <a:lnTo>
                      <a:pt x="391" y="390"/>
                    </a:lnTo>
                    <a:lnTo>
                      <a:pt x="33" y="390"/>
                    </a:lnTo>
                    <a:lnTo>
                      <a:pt x="33" y="16"/>
                    </a:lnTo>
                    <a:lnTo>
                      <a:pt x="17" y="16"/>
                    </a:lnTo>
                    <a:lnTo>
                      <a:pt x="17" y="32"/>
                    </a:lnTo>
                    <a:lnTo>
                      <a:pt x="17" y="16"/>
                    </a:lnTo>
                    <a:lnTo>
                      <a:pt x="0" y="16"/>
                    </a:lnTo>
                    <a:lnTo>
                      <a:pt x="0" y="422"/>
                    </a:lnTo>
                    <a:lnTo>
                      <a:pt x="423" y="422"/>
                    </a:lnTo>
                    <a:lnTo>
                      <a:pt x="423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17" y="16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7" rIns="96435" bIns="48217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Rectangle 120"/>
              <p:cNvSpPr>
                <a:spLocks noChangeArrowheads="1"/>
              </p:cNvSpPr>
              <p:nvPr/>
            </p:nvSpPr>
            <p:spPr bwMode="auto">
              <a:xfrm>
                <a:off x="4316413" y="2319338"/>
                <a:ext cx="615950" cy="6191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7" rIns="96435" bIns="48217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Freeform 121"/>
              <p:cNvSpPr/>
              <p:nvPr/>
            </p:nvSpPr>
            <p:spPr bwMode="auto">
              <a:xfrm>
                <a:off x="4291013" y="2293938"/>
                <a:ext cx="666750" cy="669925"/>
              </a:xfrm>
              <a:custGeom>
                <a:avLst/>
                <a:gdLst>
                  <a:gd name="T0" fmla="*/ 16 w 420"/>
                  <a:gd name="T1" fmla="*/ 16 h 422"/>
                  <a:gd name="T2" fmla="*/ 16 w 420"/>
                  <a:gd name="T3" fmla="*/ 32 h 422"/>
                  <a:gd name="T4" fmla="*/ 388 w 420"/>
                  <a:gd name="T5" fmla="*/ 32 h 422"/>
                  <a:gd name="T6" fmla="*/ 388 w 420"/>
                  <a:gd name="T7" fmla="*/ 390 h 422"/>
                  <a:gd name="T8" fmla="*/ 32 w 420"/>
                  <a:gd name="T9" fmla="*/ 390 h 422"/>
                  <a:gd name="T10" fmla="*/ 32 w 420"/>
                  <a:gd name="T11" fmla="*/ 16 h 422"/>
                  <a:gd name="T12" fmla="*/ 16 w 420"/>
                  <a:gd name="T13" fmla="*/ 16 h 422"/>
                  <a:gd name="T14" fmla="*/ 16 w 420"/>
                  <a:gd name="T15" fmla="*/ 32 h 422"/>
                  <a:gd name="T16" fmla="*/ 16 w 420"/>
                  <a:gd name="T17" fmla="*/ 16 h 422"/>
                  <a:gd name="T18" fmla="*/ 0 w 420"/>
                  <a:gd name="T19" fmla="*/ 16 h 422"/>
                  <a:gd name="T20" fmla="*/ 0 w 420"/>
                  <a:gd name="T21" fmla="*/ 422 h 422"/>
                  <a:gd name="T22" fmla="*/ 420 w 420"/>
                  <a:gd name="T23" fmla="*/ 422 h 422"/>
                  <a:gd name="T24" fmla="*/ 420 w 420"/>
                  <a:gd name="T25" fmla="*/ 0 h 422"/>
                  <a:gd name="T26" fmla="*/ 0 w 420"/>
                  <a:gd name="T27" fmla="*/ 0 h 422"/>
                  <a:gd name="T28" fmla="*/ 0 w 420"/>
                  <a:gd name="T29" fmla="*/ 16 h 422"/>
                  <a:gd name="T30" fmla="*/ 16 w 420"/>
                  <a:gd name="T31" fmla="*/ 16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0" h="422">
                    <a:moveTo>
                      <a:pt x="16" y="16"/>
                    </a:moveTo>
                    <a:lnTo>
                      <a:pt x="16" y="32"/>
                    </a:lnTo>
                    <a:lnTo>
                      <a:pt x="388" y="32"/>
                    </a:lnTo>
                    <a:lnTo>
                      <a:pt x="388" y="390"/>
                    </a:lnTo>
                    <a:lnTo>
                      <a:pt x="32" y="390"/>
                    </a:lnTo>
                    <a:lnTo>
                      <a:pt x="32" y="16"/>
                    </a:lnTo>
                    <a:lnTo>
                      <a:pt x="16" y="16"/>
                    </a:lnTo>
                    <a:lnTo>
                      <a:pt x="16" y="32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422"/>
                    </a:lnTo>
                    <a:lnTo>
                      <a:pt x="420" y="422"/>
                    </a:lnTo>
                    <a:lnTo>
                      <a:pt x="420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16" y="16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7" rIns="96435" bIns="48217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Rectangle 122"/>
              <p:cNvSpPr>
                <a:spLocks noChangeArrowheads="1"/>
              </p:cNvSpPr>
              <p:nvPr/>
            </p:nvSpPr>
            <p:spPr bwMode="auto">
              <a:xfrm>
                <a:off x="5124450" y="2319338"/>
                <a:ext cx="615950" cy="6191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7" rIns="96435" bIns="48217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Freeform 123"/>
              <p:cNvSpPr/>
              <p:nvPr/>
            </p:nvSpPr>
            <p:spPr bwMode="auto">
              <a:xfrm>
                <a:off x="5099050" y="2293938"/>
                <a:ext cx="668338" cy="669925"/>
              </a:xfrm>
              <a:custGeom>
                <a:avLst/>
                <a:gdLst>
                  <a:gd name="T0" fmla="*/ 16 w 421"/>
                  <a:gd name="T1" fmla="*/ 16 h 422"/>
                  <a:gd name="T2" fmla="*/ 16 w 421"/>
                  <a:gd name="T3" fmla="*/ 32 h 422"/>
                  <a:gd name="T4" fmla="*/ 388 w 421"/>
                  <a:gd name="T5" fmla="*/ 32 h 422"/>
                  <a:gd name="T6" fmla="*/ 388 w 421"/>
                  <a:gd name="T7" fmla="*/ 390 h 422"/>
                  <a:gd name="T8" fmla="*/ 32 w 421"/>
                  <a:gd name="T9" fmla="*/ 390 h 422"/>
                  <a:gd name="T10" fmla="*/ 32 w 421"/>
                  <a:gd name="T11" fmla="*/ 16 h 422"/>
                  <a:gd name="T12" fmla="*/ 16 w 421"/>
                  <a:gd name="T13" fmla="*/ 16 h 422"/>
                  <a:gd name="T14" fmla="*/ 16 w 421"/>
                  <a:gd name="T15" fmla="*/ 32 h 422"/>
                  <a:gd name="T16" fmla="*/ 16 w 421"/>
                  <a:gd name="T17" fmla="*/ 16 h 422"/>
                  <a:gd name="T18" fmla="*/ 0 w 421"/>
                  <a:gd name="T19" fmla="*/ 16 h 422"/>
                  <a:gd name="T20" fmla="*/ 0 w 421"/>
                  <a:gd name="T21" fmla="*/ 422 h 422"/>
                  <a:gd name="T22" fmla="*/ 421 w 421"/>
                  <a:gd name="T23" fmla="*/ 422 h 422"/>
                  <a:gd name="T24" fmla="*/ 421 w 421"/>
                  <a:gd name="T25" fmla="*/ 0 h 422"/>
                  <a:gd name="T26" fmla="*/ 0 w 421"/>
                  <a:gd name="T27" fmla="*/ 0 h 422"/>
                  <a:gd name="T28" fmla="*/ 0 w 421"/>
                  <a:gd name="T29" fmla="*/ 16 h 422"/>
                  <a:gd name="T30" fmla="*/ 16 w 421"/>
                  <a:gd name="T31" fmla="*/ 16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1" h="422">
                    <a:moveTo>
                      <a:pt x="16" y="16"/>
                    </a:moveTo>
                    <a:lnTo>
                      <a:pt x="16" y="32"/>
                    </a:lnTo>
                    <a:lnTo>
                      <a:pt x="388" y="32"/>
                    </a:lnTo>
                    <a:lnTo>
                      <a:pt x="388" y="390"/>
                    </a:lnTo>
                    <a:lnTo>
                      <a:pt x="32" y="390"/>
                    </a:lnTo>
                    <a:lnTo>
                      <a:pt x="32" y="16"/>
                    </a:lnTo>
                    <a:lnTo>
                      <a:pt x="16" y="16"/>
                    </a:lnTo>
                    <a:lnTo>
                      <a:pt x="16" y="32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422"/>
                    </a:lnTo>
                    <a:lnTo>
                      <a:pt x="421" y="422"/>
                    </a:lnTo>
                    <a:lnTo>
                      <a:pt x="421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16" y="16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7" rIns="96435" bIns="48217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Freeform 124"/>
              <p:cNvSpPr/>
              <p:nvPr/>
            </p:nvSpPr>
            <p:spPr bwMode="auto">
              <a:xfrm>
                <a:off x="1312863" y="2319338"/>
                <a:ext cx="1189038" cy="619125"/>
              </a:xfrm>
              <a:custGeom>
                <a:avLst/>
                <a:gdLst>
                  <a:gd name="T0" fmla="*/ 374 w 374"/>
                  <a:gd name="T1" fmla="*/ 194 h 194"/>
                  <a:gd name="T2" fmla="*/ 374 w 374"/>
                  <a:gd name="T3" fmla="*/ 0 h 194"/>
                  <a:gd name="T4" fmla="*/ 76 w 374"/>
                  <a:gd name="T5" fmla="*/ 0 h 194"/>
                  <a:gd name="T6" fmla="*/ 13 w 374"/>
                  <a:gd name="T7" fmla="*/ 127 h 194"/>
                  <a:gd name="T8" fmla="*/ 0 w 374"/>
                  <a:gd name="T9" fmla="*/ 194 h 194"/>
                  <a:gd name="T10" fmla="*/ 374 w 374"/>
                  <a:gd name="T11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4" h="194">
                    <a:moveTo>
                      <a:pt x="374" y="194"/>
                    </a:moveTo>
                    <a:cubicBezTo>
                      <a:pt x="374" y="0"/>
                      <a:pt x="374" y="0"/>
                      <a:pt x="374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19" y="96"/>
                      <a:pt x="13" y="127"/>
                    </a:cubicBezTo>
                    <a:cubicBezTo>
                      <a:pt x="7" y="157"/>
                      <a:pt x="0" y="170"/>
                      <a:pt x="0" y="194"/>
                    </a:cubicBezTo>
                    <a:lnTo>
                      <a:pt x="374" y="1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7" rIns="96435" bIns="48217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Freeform 125"/>
              <p:cNvSpPr/>
              <p:nvPr/>
            </p:nvSpPr>
            <p:spPr bwMode="auto">
              <a:xfrm>
                <a:off x="1287463" y="2293938"/>
                <a:ext cx="1239838" cy="669925"/>
              </a:xfrm>
              <a:custGeom>
                <a:avLst/>
                <a:gdLst>
                  <a:gd name="T0" fmla="*/ 382 w 390"/>
                  <a:gd name="T1" fmla="*/ 202 h 210"/>
                  <a:gd name="T2" fmla="*/ 390 w 390"/>
                  <a:gd name="T3" fmla="*/ 202 h 210"/>
                  <a:gd name="T4" fmla="*/ 390 w 390"/>
                  <a:gd name="T5" fmla="*/ 0 h 210"/>
                  <a:gd name="T6" fmla="*/ 79 w 390"/>
                  <a:gd name="T7" fmla="*/ 0 h 210"/>
                  <a:gd name="T8" fmla="*/ 77 w 390"/>
                  <a:gd name="T9" fmla="*/ 4 h 210"/>
                  <a:gd name="T10" fmla="*/ 47 w 390"/>
                  <a:gd name="T11" fmla="*/ 56 h 210"/>
                  <a:gd name="T12" fmla="*/ 26 w 390"/>
                  <a:gd name="T13" fmla="*/ 99 h 210"/>
                  <a:gd name="T14" fmla="*/ 18 w 390"/>
                  <a:gd name="T15" fmla="*/ 118 h 210"/>
                  <a:gd name="T16" fmla="*/ 13 w 390"/>
                  <a:gd name="T17" fmla="*/ 133 h 210"/>
                  <a:gd name="T18" fmla="*/ 4 w 390"/>
                  <a:gd name="T19" fmla="*/ 169 h 210"/>
                  <a:gd name="T20" fmla="*/ 0 w 390"/>
                  <a:gd name="T21" fmla="*/ 202 h 210"/>
                  <a:gd name="T22" fmla="*/ 0 w 390"/>
                  <a:gd name="T23" fmla="*/ 210 h 210"/>
                  <a:gd name="T24" fmla="*/ 390 w 390"/>
                  <a:gd name="T25" fmla="*/ 210 h 210"/>
                  <a:gd name="T26" fmla="*/ 390 w 390"/>
                  <a:gd name="T27" fmla="*/ 202 h 210"/>
                  <a:gd name="T28" fmla="*/ 382 w 390"/>
                  <a:gd name="T29" fmla="*/ 202 h 210"/>
                  <a:gd name="T30" fmla="*/ 382 w 390"/>
                  <a:gd name="T31" fmla="*/ 194 h 210"/>
                  <a:gd name="T32" fmla="*/ 8 w 390"/>
                  <a:gd name="T33" fmla="*/ 194 h 210"/>
                  <a:gd name="T34" fmla="*/ 8 w 390"/>
                  <a:gd name="T35" fmla="*/ 202 h 210"/>
                  <a:gd name="T36" fmla="*/ 16 w 390"/>
                  <a:gd name="T37" fmla="*/ 202 h 210"/>
                  <a:gd name="T38" fmla="*/ 20 w 390"/>
                  <a:gd name="T39" fmla="*/ 173 h 210"/>
                  <a:gd name="T40" fmla="*/ 29 w 390"/>
                  <a:gd name="T41" fmla="*/ 136 h 210"/>
                  <a:gd name="T42" fmla="*/ 33 w 390"/>
                  <a:gd name="T43" fmla="*/ 123 h 210"/>
                  <a:gd name="T44" fmla="*/ 48 w 390"/>
                  <a:gd name="T45" fmla="*/ 90 h 210"/>
                  <a:gd name="T46" fmla="*/ 76 w 390"/>
                  <a:gd name="T47" fmla="*/ 37 h 210"/>
                  <a:gd name="T48" fmla="*/ 86 w 390"/>
                  <a:gd name="T49" fmla="*/ 19 h 210"/>
                  <a:gd name="T50" fmla="*/ 89 w 390"/>
                  <a:gd name="T51" fmla="*/ 14 h 210"/>
                  <a:gd name="T52" fmla="*/ 90 w 390"/>
                  <a:gd name="T53" fmla="*/ 12 h 210"/>
                  <a:gd name="T54" fmla="*/ 84 w 390"/>
                  <a:gd name="T55" fmla="*/ 8 h 210"/>
                  <a:gd name="T56" fmla="*/ 84 w 390"/>
                  <a:gd name="T57" fmla="*/ 16 h 210"/>
                  <a:gd name="T58" fmla="*/ 374 w 390"/>
                  <a:gd name="T59" fmla="*/ 16 h 210"/>
                  <a:gd name="T60" fmla="*/ 374 w 390"/>
                  <a:gd name="T61" fmla="*/ 202 h 210"/>
                  <a:gd name="T62" fmla="*/ 382 w 390"/>
                  <a:gd name="T63" fmla="*/ 202 h 210"/>
                  <a:gd name="T64" fmla="*/ 382 w 390"/>
                  <a:gd name="T65" fmla="*/ 194 h 210"/>
                  <a:gd name="T66" fmla="*/ 382 w 390"/>
                  <a:gd name="T67" fmla="*/ 20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0" h="210">
                    <a:moveTo>
                      <a:pt x="382" y="202"/>
                    </a:moveTo>
                    <a:cubicBezTo>
                      <a:pt x="390" y="202"/>
                      <a:pt x="390" y="202"/>
                      <a:pt x="390" y="202"/>
                    </a:cubicBezTo>
                    <a:cubicBezTo>
                      <a:pt x="390" y="0"/>
                      <a:pt x="390" y="0"/>
                      <a:pt x="390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7" y="4"/>
                      <a:pt x="62" y="28"/>
                      <a:pt x="47" y="56"/>
                    </a:cubicBezTo>
                    <a:cubicBezTo>
                      <a:pt x="40" y="70"/>
                      <a:pt x="32" y="85"/>
                      <a:pt x="26" y="99"/>
                    </a:cubicBezTo>
                    <a:cubicBezTo>
                      <a:pt x="23" y="105"/>
                      <a:pt x="20" y="112"/>
                      <a:pt x="18" y="118"/>
                    </a:cubicBezTo>
                    <a:cubicBezTo>
                      <a:pt x="15" y="123"/>
                      <a:pt x="14" y="129"/>
                      <a:pt x="13" y="133"/>
                    </a:cubicBezTo>
                    <a:cubicBezTo>
                      <a:pt x="10" y="148"/>
                      <a:pt x="7" y="159"/>
                      <a:pt x="4" y="169"/>
                    </a:cubicBezTo>
                    <a:cubicBezTo>
                      <a:pt x="2" y="179"/>
                      <a:pt x="0" y="189"/>
                      <a:pt x="0" y="202"/>
                    </a:cubicBezTo>
                    <a:cubicBezTo>
                      <a:pt x="0" y="210"/>
                      <a:pt x="0" y="210"/>
                      <a:pt x="0" y="210"/>
                    </a:cubicBezTo>
                    <a:cubicBezTo>
                      <a:pt x="390" y="210"/>
                      <a:pt x="390" y="210"/>
                      <a:pt x="390" y="210"/>
                    </a:cubicBezTo>
                    <a:cubicBezTo>
                      <a:pt x="390" y="202"/>
                      <a:pt x="390" y="202"/>
                      <a:pt x="390" y="202"/>
                    </a:cubicBezTo>
                    <a:cubicBezTo>
                      <a:pt x="382" y="202"/>
                      <a:pt x="382" y="202"/>
                      <a:pt x="382" y="202"/>
                    </a:cubicBezTo>
                    <a:cubicBezTo>
                      <a:pt x="382" y="194"/>
                      <a:pt x="382" y="194"/>
                      <a:pt x="382" y="194"/>
                    </a:cubicBezTo>
                    <a:cubicBezTo>
                      <a:pt x="8" y="194"/>
                      <a:pt x="8" y="194"/>
                      <a:pt x="8" y="194"/>
                    </a:cubicBezTo>
                    <a:cubicBezTo>
                      <a:pt x="8" y="202"/>
                      <a:pt x="8" y="202"/>
                      <a:pt x="8" y="202"/>
                    </a:cubicBezTo>
                    <a:cubicBezTo>
                      <a:pt x="16" y="202"/>
                      <a:pt x="16" y="202"/>
                      <a:pt x="16" y="202"/>
                    </a:cubicBezTo>
                    <a:cubicBezTo>
                      <a:pt x="16" y="191"/>
                      <a:pt x="17" y="183"/>
                      <a:pt x="20" y="173"/>
                    </a:cubicBezTo>
                    <a:cubicBezTo>
                      <a:pt x="22" y="163"/>
                      <a:pt x="26" y="152"/>
                      <a:pt x="29" y="136"/>
                    </a:cubicBezTo>
                    <a:cubicBezTo>
                      <a:pt x="29" y="133"/>
                      <a:pt x="31" y="129"/>
                      <a:pt x="33" y="123"/>
                    </a:cubicBezTo>
                    <a:cubicBezTo>
                      <a:pt x="36" y="114"/>
                      <a:pt x="42" y="102"/>
                      <a:pt x="48" y="90"/>
                    </a:cubicBezTo>
                    <a:cubicBezTo>
                      <a:pt x="57" y="72"/>
                      <a:pt x="68" y="52"/>
                      <a:pt x="76" y="37"/>
                    </a:cubicBezTo>
                    <a:cubicBezTo>
                      <a:pt x="80" y="30"/>
                      <a:pt x="84" y="23"/>
                      <a:pt x="86" y="19"/>
                    </a:cubicBezTo>
                    <a:cubicBezTo>
                      <a:pt x="88" y="17"/>
                      <a:pt x="89" y="15"/>
                      <a:pt x="89" y="14"/>
                    </a:cubicBezTo>
                    <a:cubicBezTo>
                      <a:pt x="90" y="13"/>
                      <a:pt x="90" y="12"/>
                      <a:pt x="90" y="12"/>
                    </a:cubicBezTo>
                    <a:cubicBezTo>
                      <a:pt x="84" y="8"/>
                      <a:pt x="84" y="8"/>
                      <a:pt x="84" y="8"/>
                    </a:cubicBezTo>
                    <a:cubicBezTo>
                      <a:pt x="84" y="16"/>
                      <a:pt x="84" y="16"/>
                      <a:pt x="84" y="16"/>
                    </a:cubicBezTo>
                    <a:cubicBezTo>
                      <a:pt x="374" y="16"/>
                      <a:pt x="374" y="16"/>
                      <a:pt x="374" y="16"/>
                    </a:cubicBezTo>
                    <a:cubicBezTo>
                      <a:pt x="374" y="202"/>
                      <a:pt x="374" y="202"/>
                      <a:pt x="374" y="202"/>
                    </a:cubicBezTo>
                    <a:cubicBezTo>
                      <a:pt x="382" y="202"/>
                      <a:pt x="382" y="202"/>
                      <a:pt x="382" y="202"/>
                    </a:cubicBezTo>
                    <a:cubicBezTo>
                      <a:pt x="382" y="194"/>
                      <a:pt x="382" y="194"/>
                      <a:pt x="382" y="194"/>
                    </a:cubicBezTo>
                    <a:lnTo>
                      <a:pt x="382" y="202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7" rIns="96435" bIns="48217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Oval 126"/>
              <p:cNvSpPr>
                <a:spLocks noChangeArrowheads="1"/>
              </p:cNvSpPr>
              <p:nvPr/>
            </p:nvSpPr>
            <p:spPr bwMode="auto">
              <a:xfrm>
                <a:off x="1054100" y="3667125"/>
                <a:ext cx="195263" cy="3000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7" rIns="96435" bIns="48217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Freeform 127"/>
              <p:cNvSpPr/>
              <p:nvPr/>
            </p:nvSpPr>
            <p:spPr bwMode="auto">
              <a:xfrm>
                <a:off x="1047750" y="3660775"/>
                <a:ext cx="207963" cy="312738"/>
              </a:xfrm>
              <a:custGeom>
                <a:avLst/>
                <a:gdLst>
                  <a:gd name="T0" fmla="*/ 63 w 65"/>
                  <a:gd name="T1" fmla="*/ 49 h 98"/>
                  <a:gd name="T2" fmla="*/ 61 w 65"/>
                  <a:gd name="T3" fmla="*/ 49 h 98"/>
                  <a:gd name="T4" fmla="*/ 52 w 65"/>
                  <a:gd name="T5" fmla="*/ 81 h 98"/>
                  <a:gd name="T6" fmla="*/ 32 w 65"/>
                  <a:gd name="T7" fmla="*/ 94 h 98"/>
                  <a:gd name="T8" fmla="*/ 12 w 65"/>
                  <a:gd name="T9" fmla="*/ 81 h 98"/>
                  <a:gd name="T10" fmla="*/ 4 w 65"/>
                  <a:gd name="T11" fmla="*/ 49 h 98"/>
                  <a:gd name="T12" fmla="*/ 12 w 65"/>
                  <a:gd name="T13" fmla="*/ 17 h 98"/>
                  <a:gd name="T14" fmla="*/ 32 w 65"/>
                  <a:gd name="T15" fmla="*/ 4 h 98"/>
                  <a:gd name="T16" fmla="*/ 52 w 65"/>
                  <a:gd name="T17" fmla="*/ 17 h 98"/>
                  <a:gd name="T18" fmla="*/ 61 w 65"/>
                  <a:gd name="T19" fmla="*/ 49 h 98"/>
                  <a:gd name="T20" fmla="*/ 63 w 65"/>
                  <a:gd name="T21" fmla="*/ 49 h 98"/>
                  <a:gd name="T22" fmla="*/ 65 w 65"/>
                  <a:gd name="T23" fmla="*/ 49 h 98"/>
                  <a:gd name="T24" fmla="*/ 56 w 65"/>
                  <a:gd name="T25" fmla="*/ 15 h 98"/>
                  <a:gd name="T26" fmla="*/ 32 w 65"/>
                  <a:gd name="T27" fmla="*/ 0 h 98"/>
                  <a:gd name="T28" fmla="*/ 9 w 65"/>
                  <a:gd name="T29" fmla="*/ 15 h 98"/>
                  <a:gd name="T30" fmla="*/ 0 w 65"/>
                  <a:gd name="T31" fmla="*/ 49 h 98"/>
                  <a:gd name="T32" fmla="*/ 9 w 65"/>
                  <a:gd name="T33" fmla="*/ 83 h 98"/>
                  <a:gd name="T34" fmla="*/ 32 w 65"/>
                  <a:gd name="T35" fmla="*/ 98 h 98"/>
                  <a:gd name="T36" fmla="*/ 56 w 65"/>
                  <a:gd name="T37" fmla="*/ 83 h 98"/>
                  <a:gd name="T38" fmla="*/ 65 w 65"/>
                  <a:gd name="T39" fmla="*/ 49 h 98"/>
                  <a:gd name="T40" fmla="*/ 63 w 65"/>
                  <a:gd name="T41" fmla="*/ 4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5" h="98">
                    <a:moveTo>
                      <a:pt x="63" y="49"/>
                    </a:moveTo>
                    <a:cubicBezTo>
                      <a:pt x="61" y="49"/>
                      <a:pt x="61" y="49"/>
                      <a:pt x="61" y="49"/>
                    </a:cubicBezTo>
                    <a:cubicBezTo>
                      <a:pt x="61" y="62"/>
                      <a:pt x="58" y="73"/>
                      <a:pt x="52" y="81"/>
                    </a:cubicBezTo>
                    <a:cubicBezTo>
                      <a:pt x="47" y="89"/>
                      <a:pt x="40" y="94"/>
                      <a:pt x="32" y="94"/>
                    </a:cubicBezTo>
                    <a:cubicBezTo>
                      <a:pt x="25" y="94"/>
                      <a:pt x="18" y="89"/>
                      <a:pt x="12" y="81"/>
                    </a:cubicBezTo>
                    <a:cubicBezTo>
                      <a:pt x="7" y="73"/>
                      <a:pt x="4" y="62"/>
                      <a:pt x="4" y="49"/>
                    </a:cubicBezTo>
                    <a:cubicBezTo>
                      <a:pt x="4" y="37"/>
                      <a:pt x="7" y="25"/>
                      <a:pt x="12" y="17"/>
                    </a:cubicBezTo>
                    <a:cubicBezTo>
                      <a:pt x="18" y="9"/>
                      <a:pt x="25" y="4"/>
                      <a:pt x="32" y="4"/>
                    </a:cubicBezTo>
                    <a:cubicBezTo>
                      <a:pt x="40" y="4"/>
                      <a:pt x="47" y="9"/>
                      <a:pt x="52" y="17"/>
                    </a:cubicBezTo>
                    <a:cubicBezTo>
                      <a:pt x="58" y="25"/>
                      <a:pt x="61" y="37"/>
                      <a:pt x="61" y="49"/>
                    </a:cubicBezTo>
                    <a:cubicBezTo>
                      <a:pt x="63" y="49"/>
                      <a:pt x="63" y="49"/>
                      <a:pt x="63" y="49"/>
                    </a:cubicBezTo>
                    <a:cubicBezTo>
                      <a:pt x="65" y="49"/>
                      <a:pt x="65" y="49"/>
                      <a:pt x="65" y="49"/>
                    </a:cubicBezTo>
                    <a:cubicBezTo>
                      <a:pt x="65" y="36"/>
                      <a:pt x="61" y="24"/>
                      <a:pt x="56" y="15"/>
                    </a:cubicBezTo>
                    <a:cubicBezTo>
                      <a:pt x="50" y="6"/>
                      <a:pt x="42" y="0"/>
                      <a:pt x="32" y="0"/>
                    </a:cubicBezTo>
                    <a:cubicBezTo>
                      <a:pt x="23" y="0"/>
                      <a:pt x="15" y="6"/>
                      <a:pt x="9" y="15"/>
                    </a:cubicBezTo>
                    <a:cubicBezTo>
                      <a:pt x="3" y="24"/>
                      <a:pt x="0" y="36"/>
                      <a:pt x="0" y="49"/>
                    </a:cubicBezTo>
                    <a:cubicBezTo>
                      <a:pt x="0" y="62"/>
                      <a:pt x="3" y="75"/>
                      <a:pt x="9" y="83"/>
                    </a:cubicBezTo>
                    <a:cubicBezTo>
                      <a:pt x="15" y="92"/>
                      <a:pt x="23" y="98"/>
                      <a:pt x="32" y="98"/>
                    </a:cubicBezTo>
                    <a:cubicBezTo>
                      <a:pt x="42" y="98"/>
                      <a:pt x="50" y="92"/>
                      <a:pt x="56" y="83"/>
                    </a:cubicBezTo>
                    <a:cubicBezTo>
                      <a:pt x="61" y="75"/>
                      <a:pt x="65" y="62"/>
                      <a:pt x="65" y="49"/>
                    </a:cubicBezTo>
                    <a:lnTo>
                      <a:pt x="63" y="49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7" rIns="96435" bIns="48217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Oval 128"/>
              <p:cNvSpPr>
                <a:spLocks noChangeArrowheads="1"/>
              </p:cNvSpPr>
              <p:nvPr/>
            </p:nvSpPr>
            <p:spPr bwMode="auto">
              <a:xfrm>
                <a:off x="1681163" y="3890963"/>
                <a:ext cx="833438" cy="8350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7" rIns="96435" bIns="48217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9" name="Freeform 129"/>
              <p:cNvSpPr/>
              <p:nvPr/>
            </p:nvSpPr>
            <p:spPr bwMode="auto">
              <a:xfrm>
                <a:off x="1668463" y="3878263"/>
                <a:ext cx="858838" cy="860425"/>
              </a:xfrm>
              <a:custGeom>
                <a:avLst/>
                <a:gdLst>
                  <a:gd name="T0" fmla="*/ 266 w 270"/>
                  <a:gd name="T1" fmla="*/ 135 h 270"/>
                  <a:gd name="T2" fmla="*/ 262 w 270"/>
                  <a:gd name="T3" fmla="*/ 135 h 270"/>
                  <a:gd name="T4" fmla="*/ 224 w 270"/>
                  <a:gd name="T5" fmla="*/ 224 h 270"/>
                  <a:gd name="T6" fmla="*/ 135 w 270"/>
                  <a:gd name="T7" fmla="*/ 262 h 270"/>
                  <a:gd name="T8" fmla="*/ 45 w 270"/>
                  <a:gd name="T9" fmla="*/ 224 h 270"/>
                  <a:gd name="T10" fmla="*/ 8 w 270"/>
                  <a:gd name="T11" fmla="*/ 135 h 270"/>
                  <a:gd name="T12" fmla="*/ 45 w 270"/>
                  <a:gd name="T13" fmla="*/ 45 h 270"/>
                  <a:gd name="T14" fmla="*/ 135 w 270"/>
                  <a:gd name="T15" fmla="*/ 8 h 270"/>
                  <a:gd name="T16" fmla="*/ 224 w 270"/>
                  <a:gd name="T17" fmla="*/ 45 h 270"/>
                  <a:gd name="T18" fmla="*/ 262 w 270"/>
                  <a:gd name="T19" fmla="*/ 135 h 270"/>
                  <a:gd name="T20" fmla="*/ 266 w 270"/>
                  <a:gd name="T21" fmla="*/ 135 h 270"/>
                  <a:gd name="T22" fmla="*/ 270 w 270"/>
                  <a:gd name="T23" fmla="*/ 135 h 270"/>
                  <a:gd name="T24" fmla="*/ 135 w 270"/>
                  <a:gd name="T25" fmla="*/ 0 h 270"/>
                  <a:gd name="T26" fmla="*/ 0 w 270"/>
                  <a:gd name="T27" fmla="*/ 135 h 270"/>
                  <a:gd name="T28" fmla="*/ 135 w 270"/>
                  <a:gd name="T29" fmla="*/ 270 h 270"/>
                  <a:gd name="T30" fmla="*/ 270 w 270"/>
                  <a:gd name="T31" fmla="*/ 135 h 270"/>
                  <a:gd name="T32" fmla="*/ 266 w 270"/>
                  <a:gd name="T33" fmla="*/ 135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0" h="270">
                    <a:moveTo>
                      <a:pt x="266" y="135"/>
                    </a:moveTo>
                    <a:cubicBezTo>
                      <a:pt x="262" y="135"/>
                      <a:pt x="262" y="135"/>
                      <a:pt x="262" y="135"/>
                    </a:cubicBezTo>
                    <a:cubicBezTo>
                      <a:pt x="262" y="170"/>
                      <a:pt x="247" y="202"/>
                      <a:pt x="224" y="224"/>
                    </a:cubicBezTo>
                    <a:cubicBezTo>
                      <a:pt x="202" y="247"/>
                      <a:pt x="170" y="262"/>
                      <a:pt x="135" y="262"/>
                    </a:cubicBezTo>
                    <a:cubicBezTo>
                      <a:pt x="100" y="262"/>
                      <a:pt x="68" y="247"/>
                      <a:pt x="45" y="224"/>
                    </a:cubicBezTo>
                    <a:cubicBezTo>
                      <a:pt x="22" y="202"/>
                      <a:pt x="8" y="170"/>
                      <a:pt x="8" y="135"/>
                    </a:cubicBezTo>
                    <a:cubicBezTo>
                      <a:pt x="8" y="100"/>
                      <a:pt x="22" y="68"/>
                      <a:pt x="45" y="45"/>
                    </a:cubicBezTo>
                    <a:cubicBezTo>
                      <a:pt x="68" y="22"/>
                      <a:pt x="100" y="8"/>
                      <a:pt x="135" y="8"/>
                    </a:cubicBezTo>
                    <a:cubicBezTo>
                      <a:pt x="170" y="8"/>
                      <a:pt x="202" y="22"/>
                      <a:pt x="224" y="45"/>
                    </a:cubicBezTo>
                    <a:cubicBezTo>
                      <a:pt x="247" y="68"/>
                      <a:pt x="262" y="100"/>
                      <a:pt x="262" y="135"/>
                    </a:cubicBezTo>
                    <a:cubicBezTo>
                      <a:pt x="266" y="135"/>
                      <a:pt x="266" y="135"/>
                      <a:pt x="266" y="135"/>
                    </a:cubicBezTo>
                    <a:cubicBezTo>
                      <a:pt x="270" y="135"/>
                      <a:pt x="270" y="135"/>
                      <a:pt x="270" y="135"/>
                    </a:cubicBezTo>
                    <a:cubicBezTo>
                      <a:pt x="270" y="61"/>
                      <a:pt x="209" y="0"/>
                      <a:pt x="135" y="0"/>
                    </a:cubicBezTo>
                    <a:cubicBezTo>
                      <a:pt x="61" y="0"/>
                      <a:pt x="0" y="61"/>
                      <a:pt x="0" y="135"/>
                    </a:cubicBezTo>
                    <a:cubicBezTo>
                      <a:pt x="0" y="209"/>
                      <a:pt x="61" y="270"/>
                      <a:pt x="135" y="270"/>
                    </a:cubicBezTo>
                    <a:cubicBezTo>
                      <a:pt x="209" y="270"/>
                      <a:pt x="270" y="209"/>
                      <a:pt x="270" y="135"/>
                    </a:cubicBezTo>
                    <a:lnTo>
                      <a:pt x="266" y="1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7" rIns="96435" bIns="48217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0" name="Oval 130"/>
              <p:cNvSpPr>
                <a:spLocks noChangeArrowheads="1"/>
              </p:cNvSpPr>
              <p:nvPr/>
            </p:nvSpPr>
            <p:spPr bwMode="auto">
              <a:xfrm>
                <a:off x="1681163" y="3890963"/>
                <a:ext cx="833438" cy="835025"/>
              </a:xfrm>
              <a:prstGeom prst="ellipse">
                <a:avLst/>
              </a:prstGeom>
              <a:solidFill>
                <a:srgbClr val="5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7" rIns="96435" bIns="48217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1" name="Oval 131"/>
              <p:cNvSpPr>
                <a:spLocks noChangeArrowheads="1"/>
              </p:cNvSpPr>
              <p:nvPr/>
            </p:nvSpPr>
            <p:spPr bwMode="auto">
              <a:xfrm>
                <a:off x="1931988" y="4143375"/>
                <a:ext cx="331788" cy="3302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7" rIns="96435" bIns="48217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2" name="Rectangle 132"/>
              <p:cNvSpPr>
                <a:spLocks noChangeArrowheads="1"/>
              </p:cNvSpPr>
              <p:nvPr/>
            </p:nvSpPr>
            <p:spPr bwMode="auto">
              <a:xfrm>
                <a:off x="2146300" y="2297113"/>
                <a:ext cx="50800" cy="669925"/>
              </a:xfrm>
              <a:prstGeom prst="rect">
                <a:avLst/>
              </a:pr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7" rIns="96435" bIns="48217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3" name="Freeform 133"/>
              <p:cNvSpPr/>
              <p:nvPr/>
            </p:nvSpPr>
            <p:spPr bwMode="auto">
              <a:xfrm>
                <a:off x="2146300" y="2297113"/>
                <a:ext cx="50800" cy="669925"/>
              </a:xfrm>
              <a:custGeom>
                <a:avLst/>
                <a:gdLst>
                  <a:gd name="T0" fmla="*/ 0 w 32"/>
                  <a:gd name="T1" fmla="*/ 0 h 422"/>
                  <a:gd name="T2" fmla="*/ 0 w 32"/>
                  <a:gd name="T3" fmla="*/ 422 h 422"/>
                  <a:gd name="T4" fmla="*/ 32 w 32"/>
                  <a:gd name="T5" fmla="*/ 422 h 422"/>
                  <a:gd name="T6" fmla="*/ 32 w 32"/>
                  <a:gd name="T7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422">
                    <a:moveTo>
                      <a:pt x="0" y="0"/>
                    </a:moveTo>
                    <a:lnTo>
                      <a:pt x="0" y="422"/>
                    </a:lnTo>
                    <a:lnTo>
                      <a:pt x="32" y="422"/>
                    </a:lnTo>
                    <a:lnTo>
                      <a:pt x="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7" rIns="96435" bIns="48217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4" name="Rectangle 134"/>
              <p:cNvSpPr>
                <a:spLocks noChangeArrowheads="1"/>
              </p:cNvSpPr>
              <p:nvPr/>
            </p:nvSpPr>
            <p:spPr bwMode="auto">
              <a:xfrm>
                <a:off x="5365750" y="3738563"/>
                <a:ext cx="417513" cy="76200"/>
              </a:xfrm>
              <a:prstGeom prst="rect">
                <a:avLst/>
              </a:prstGeom>
              <a:solidFill>
                <a:srgbClr val="6112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7" rIns="96435" bIns="48217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5" name="Rectangle 135"/>
              <p:cNvSpPr>
                <a:spLocks noChangeArrowheads="1"/>
              </p:cNvSpPr>
              <p:nvPr/>
            </p:nvSpPr>
            <p:spPr bwMode="auto">
              <a:xfrm>
                <a:off x="5365750" y="3738563"/>
                <a:ext cx="417513" cy="76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7" rIns="96435" bIns="48217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" name="Rectangle 136"/>
              <p:cNvSpPr>
                <a:spLocks noChangeArrowheads="1"/>
              </p:cNvSpPr>
              <p:nvPr/>
            </p:nvSpPr>
            <p:spPr bwMode="auto">
              <a:xfrm>
                <a:off x="5365750" y="3568700"/>
                <a:ext cx="417513" cy="79375"/>
              </a:xfrm>
              <a:prstGeom prst="rect">
                <a:avLst/>
              </a:prstGeom>
              <a:solidFill>
                <a:srgbClr val="6112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7" rIns="96435" bIns="48217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7" name="Rectangle 137"/>
              <p:cNvSpPr>
                <a:spLocks noChangeArrowheads="1"/>
              </p:cNvSpPr>
              <p:nvPr/>
            </p:nvSpPr>
            <p:spPr bwMode="auto">
              <a:xfrm>
                <a:off x="5365750" y="3568700"/>
                <a:ext cx="417513" cy="79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7" rIns="96435" bIns="48217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8" name="Rectangle 138"/>
              <p:cNvSpPr>
                <a:spLocks noChangeArrowheads="1"/>
              </p:cNvSpPr>
              <p:nvPr/>
            </p:nvSpPr>
            <p:spPr bwMode="auto">
              <a:xfrm>
                <a:off x="5365750" y="3403600"/>
                <a:ext cx="417513" cy="76200"/>
              </a:xfrm>
              <a:prstGeom prst="rect">
                <a:avLst/>
              </a:prstGeom>
              <a:solidFill>
                <a:srgbClr val="6112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7" rIns="96435" bIns="48217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9" name="Rectangle 139"/>
              <p:cNvSpPr>
                <a:spLocks noChangeArrowheads="1"/>
              </p:cNvSpPr>
              <p:nvPr/>
            </p:nvSpPr>
            <p:spPr bwMode="auto">
              <a:xfrm>
                <a:off x="5365750" y="3403600"/>
                <a:ext cx="417513" cy="76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7" rIns="96435" bIns="48217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0" name="Freeform 140"/>
              <p:cNvSpPr/>
              <p:nvPr/>
            </p:nvSpPr>
            <p:spPr bwMode="auto">
              <a:xfrm>
                <a:off x="1006475" y="3049588"/>
                <a:ext cx="5087938" cy="388938"/>
              </a:xfrm>
              <a:custGeom>
                <a:avLst/>
                <a:gdLst>
                  <a:gd name="T0" fmla="*/ 156 w 1599"/>
                  <a:gd name="T1" fmla="*/ 0 h 122"/>
                  <a:gd name="T2" fmla="*/ 34 w 1599"/>
                  <a:gd name="T3" fmla="*/ 63 h 122"/>
                  <a:gd name="T4" fmla="*/ 2 w 1599"/>
                  <a:gd name="T5" fmla="*/ 105 h 122"/>
                  <a:gd name="T6" fmla="*/ 0 w 1599"/>
                  <a:gd name="T7" fmla="*/ 122 h 122"/>
                  <a:gd name="T8" fmla="*/ 156 w 1599"/>
                  <a:gd name="T9" fmla="*/ 7 h 122"/>
                  <a:gd name="T10" fmla="*/ 1599 w 1599"/>
                  <a:gd name="T11" fmla="*/ 7 h 122"/>
                  <a:gd name="T12" fmla="*/ 1598 w 1599"/>
                  <a:gd name="T13" fmla="*/ 0 h 122"/>
                  <a:gd name="T14" fmla="*/ 156 w 1599"/>
                  <a:gd name="T1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99" h="122">
                    <a:moveTo>
                      <a:pt x="156" y="0"/>
                    </a:moveTo>
                    <a:cubicBezTo>
                      <a:pt x="119" y="0"/>
                      <a:pt x="72" y="24"/>
                      <a:pt x="34" y="63"/>
                    </a:cubicBezTo>
                    <a:cubicBezTo>
                      <a:pt x="22" y="76"/>
                      <a:pt x="11" y="90"/>
                      <a:pt x="2" y="105"/>
                    </a:cubicBezTo>
                    <a:cubicBezTo>
                      <a:pt x="1" y="111"/>
                      <a:pt x="0" y="117"/>
                      <a:pt x="0" y="122"/>
                    </a:cubicBezTo>
                    <a:cubicBezTo>
                      <a:pt x="34" y="59"/>
                      <a:pt x="103" y="7"/>
                      <a:pt x="156" y="7"/>
                    </a:cubicBezTo>
                    <a:cubicBezTo>
                      <a:pt x="1599" y="7"/>
                      <a:pt x="1599" y="7"/>
                      <a:pt x="1599" y="7"/>
                    </a:cubicBezTo>
                    <a:cubicBezTo>
                      <a:pt x="1598" y="5"/>
                      <a:pt x="1598" y="2"/>
                      <a:pt x="1598" y="0"/>
                    </a:cubicBez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7" rIns="96435" bIns="48217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1" name="Freeform 141"/>
              <p:cNvSpPr/>
              <p:nvPr/>
            </p:nvSpPr>
            <p:spPr bwMode="auto">
              <a:xfrm>
                <a:off x="898525" y="4343400"/>
                <a:ext cx="598488" cy="252413"/>
              </a:xfrm>
              <a:custGeom>
                <a:avLst/>
                <a:gdLst>
                  <a:gd name="T0" fmla="*/ 188 w 188"/>
                  <a:gd name="T1" fmla="*/ 67 h 79"/>
                  <a:gd name="T2" fmla="*/ 176 w 188"/>
                  <a:gd name="T3" fmla="*/ 79 h 79"/>
                  <a:gd name="T4" fmla="*/ 12 w 188"/>
                  <a:gd name="T5" fmla="*/ 79 h 79"/>
                  <a:gd name="T6" fmla="*/ 0 w 188"/>
                  <a:gd name="T7" fmla="*/ 67 h 79"/>
                  <a:gd name="T8" fmla="*/ 0 w 188"/>
                  <a:gd name="T9" fmla="*/ 12 h 79"/>
                  <a:gd name="T10" fmla="*/ 12 w 188"/>
                  <a:gd name="T11" fmla="*/ 0 h 79"/>
                  <a:gd name="T12" fmla="*/ 176 w 188"/>
                  <a:gd name="T13" fmla="*/ 0 h 79"/>
                  <a:gd name="T14" fmla="*/ 188 w 188"/>
                  <a:gd name="T15" fmla="*/ 12 h 79"/>
                  <a:gd name="T16" fmla="*/ 188 w 188"/>
                  <a:gd name="T17" fmla="*/ 6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8" h="79">
                    <a:moveTo>
                      <a:pt x="188" y="67"/>
                    </a:moveTo>
                    <a:cubicBezTo>
                      <a:pt x="188" y="74"/>
                      <a:pt x="182" y="79"/>
                      <a:pt x="176" y="79"/>
                    </a:cubicBezTo>
                    <a:cubicBezTo>
                      <a:pt x="12" y="79"/>
                      <a:pt x="12" y="79"/>
                      <a:pt x="12" y="79"/>
                    </a:cubicBezTo>
                    <a:cubicBezTo>
                      <a:pt x="5" y="79"/>
                      <a:pt x="0" y="74"/>
                      <a:pt x="0" y="6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182" y="0"/>
                      <a:pt x="188" y="5"/>
                      <a:pt x="188" y="12"/>
                    </a:cubicBezTo>
                    <a:lnTo>
                      <a:pt x="188" y="67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7" rIns="96435" bIns="48217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2" name="Oval 142"/>
              <p:cNvSpPr>
                <a:spLocks noChangeArrowheads="1"/>
              </p:cNvSpPr>
              <p:nvPr/>
            </p:nvSpPr>
            <p:spPr bwMode="auto">
              <a:xfrm>
                <a:off x="962025" y="4149725"/>
                <a:ext cx="101600" cy="2000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7" rIns="96435" bIns="48217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3" name="Freeform 143"/>
              <p:cNvSpPr/>
              <p:nvPr/>
            </p:nvSpPr>
            <p:spPr bwMode="auto">
              <a:xfrm>
                <a:off x="955675" y="4143375"/>
                <a:ext cx="114300" cy="212725"/>
              </a:xfrm>
              <a:custGeom>
                <a:avLst/>
                <a:gdLst>
                  <a:gd name="T0" fmla="*/ 34 w 36"/>
                  <a:gd name="T1" fmla="*/ 33 h 67"/>
                  <a:gd name="T2" fmla="*/ 32 w 36"/>
                  <a:gd name="T3" fmla="*/ 33 h 67"/>
                  <a:gd name="T4" fmla="*/ 27 w 36"/>
                  <a:gd name="T5" fmla="*/ 55 h 67"/>
                  <a:gd name="T6" fmla="*/ 23 w 36"/>
                  <a:gd name="T7" fmla="*/ 61 h 67"/>
                  <a:gd name="T8" fmla="*/ 18 w 36"/>
                  <a:gd name="T9" fmla="*/ 63 h 67"/>
                  <a:gd name="T10" fmla="*/ 13 w 36"/>
                  <a:gd name="T11" fmla="*/ 61 h 67"/>
                  <a:gd name="T12" fmla="*/ 7 w 36"/>
                  <a:gd name="T13" fmla="*/ 50 h 67"/>
                  <a:gd name="T14" fmla="*/ 4 w 36"/>
                  <a:gd name="T15" fmla="*/ 33 h 67"/>
                  <a:gd name="T16" fmla="*/ 9 w 36"/>
                  <a:gd name="T17" fmla="*/ 12 h 67"/>
                  <a:gd name="T18" fmla="*/ 13 w 36"/>
                  <a:gd name="T19" fmla="*/ 6 h 67"/>
                  <a:gd name="T20" fmla="*/ 18 w 36"/>
                  <a:gd name="T21" fmla="*/ 4 h 67"/>
                  <a:gd name="T22" fmla="*/ 23 w 36"/>
                  <a:gd name="T23" fmla="*/ 6 h 67"/>
                  <a:gd name="T24" fmla="*/ 29 w 36"/>
                  <a:gd name="T25" fmla="*/ 16 h 67"/>
                  <a:gd name="T26" fmla="*/ 32 w 36"/>
                  <a:gd name="T27" fmla="*/ 33 h 67"/>
                  <a:gd name="T28" fmla="*/ 34 w 36"/>
                  <a:gd name="T29" fmla="*/ 33 h 67"/>
                  <a:gd name="T30" fmla="*/ 36 w 36"/>
                  <a:gd name="T31" fmla="*/ 33 h 67"/>
                  <a:gd name="T32" fmla="*/ 31 w 36"/>
                  <a:gd name="T33" fmla="*/ 10 h 67"/>
                  <a:gd name="T34" fmla="*/ 25 w 36"/>
                  <a:gd name="T35" fmla="*/ 3 h 67"/>
                  <a:gd name="T36" fmla="*/ 18 w 36"/>
                  <a:gd name="T37" fmla="*/ 0 h 67"/>
                  <a:gd name="T38" fmla="*/ 10 w 36"/>
                  <a:gd name="T39" fmla="*/ 3 h 67"/>
                  <a:gd name="T40" fmla="*/ 3 w 36"/>
                  <a:gd name="T41" fmla="*/ 15 h 67"/>
                  <a:gd name="T42" fmla="*/ 0 w 36"/>
                  <a:gd name="T43" fmla="*/ 33 h 67"/>
                  <a:gd name="T44" fmla="*/ 5 w 36"/>
                  <a:gd name="T45" fmla="*/ 57 h 67"/>
                  <a:gd name="T46" fmla="*/ 10 w 36"/>
                  <a:gd name="T47" fmla="*/ 64 h 67"/>
                  <a:gd name="T48" fmla="*/ 18 w 36"/>
                  <a:gd name="T49" fmla="*/ 67 h 67"/>
                  <a:gd name="T50" fmla="*/ 25 w 36"/>
                  <a:gd name="T51" fmla="*/ 64 h 67"/>
                  <a:gd name="T52" fmla="*/ 33 w 36"/>
                  <a:gd name="T53" fmla="*/ 52 h 67"/>
                  <a:gd name="T54" fmla="*/ 36 w 36"/>
                  <a:gd name="T55" fmla="*/ 33 h 67"/>
                  <a:gd name="T56" fmla="*/ 34 w 36"/>
                  <a:gd name="T57" fmla="*/ 3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" h="67">
                    <a:moveTo>
                      <a:pt x="34" y="33"/>
                    </a:moveTo>
                    <a:cubicBezTo>
                      <a:pt x="32" y="33"/>
                      <a:pt x="32" y="33"/>
                      <a:pt x="32" y="33"/>
                    </a:cubicBezTo>
                    <a:cubicBezTo>
                      <a:pt x="32" y="42"/>
                      <a:pt x="30" y="49"/>
                      <a:pt x="27" y="55"/>
                    </a:cubicBezTo>
                    <a:cubicBezTo>
                      <a:pt x="26" y="57"/>
                      <a:pt x="24" y="60"/>
                      <a:pt x="23" y="61"/>
                    </a:cubicBezTo>
                    <a:cubicBezTo>
                      <a:pt x="21" y="62"/>
                      <a:pt x="20" y="63"/>
                      <a:pt x="18" y="63"/>
                    </a:cubicBezTo>
                    <a:cubicBezTo>
                      <a:pt x="16" y="63"/>
                      <a:pt x="15" y="62"/>
                      <a:pt x="13" y="61"/>
                    </a:cubicBezTo>
                    <a:cubicBezTo>
                      <a:pt x="11" y="59"/>
                      <a:pt x="8" y="55"/>
                      <a:pt x="7" y="50"/>
                    </a:cubicBezTo>
                    <a:cubicBezTo>
                      <a:pt x="5" y="46"/>
                      <a:pt x="4" y="40"/>
                      <a:pt x="4" y="33"/>
                    </a:cubicBezTo>
                    <a:cubicBezTo>
                      <a:pt x="4" y="25"/>
                      <a:pt x="6" y="17"/>
                      <a:pt x="9" y="12"/>
                    </a:cubicBezTo>
                    <a:cubicBezTo>
                      <a:pt x="10" y="9"/>
                      <a:pt x="11" y="7"/>
                      <a:pt x="13" y="6"/>
                    </a:cubicBezTo>
                    <a:cubicBezTo>
                      <a:pt x="15" y="4"/>
                      <a:pt x="16" y="4"/>
                      <a:pt x="18" y="4"/>
                    </a:cubicBezTo>
                    <a:cubicBezTo>
                      <a:pt x="20" y="4"/>
                      <a:pt x="21" y="4"/>
                      <a:pt x="23" y="6"/>
                    </a:cubicBezTo>
                    <a:cubicBezTo>
                      <a:pt x="25" y="8"/>
                      <a:pt x="28" y="12"/>
                      <a:pt x="29" y="16"/>
                    </a:cubicBezTo>
                    <a:cubicBezTo>
                      <a:pt x="31" y="21"/>
                      <a:pt x="32" y="27"/>
                      <a:pt x="32" y="33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24"/>
                      <a:pt x="34" y="16"/>
                      <a:pt x="31" y="10"/>
                    </a:cubicBezTo>
                    <a:cubicBezTo>
                      <a:pt x="29" y="7"/>
                      <a:pt x="28" y="5"/>
                      <a:pt x="25" y="3"/>
                    </a:cubicBezTo>
                    <a:cubicBezTo>
                      <a:pt x="23" y="1"/>
                      <a:pt x="21" y="0"/>
                      <a:pt x="18" y="0"/>
                    </a:cubicBezTo>
                    <a:cubicBezTo>
                      <a:pt x="15" y="0"/>
                      <a:pt x="13" y="1"/>
                      <a:pt x="10" y="3"/>
                    </a:cubicBezTo>
                    <a:cubicBezTo>
                      <a:pt x="7" y="5"/>
                      <a:pt x="5" y="10"/>
                      <a:pt x="3" y="15"/>
                    </a:cubicBezTo>
                    <a:cubicBezTo>
                      <a:pt x="1" y="20"/>
                      <a:pt x="0" y="27"/>
                      <a:pt x="0" y="33"/>
                    </a:cubicBezTo>
                    <a:cubicBezTo>
                      <a:pt x="0" y="42"/>
                      <a:pt x="2" y="50"/>
                      <a:pt x="5" y="57"/>
                    </a:cubicBezTo>
                    <a:cubicBezTo>
                      <a:pt x="6" y="60"/>
                      <a:pt x="8" y="62"/>
                      <a:pt x="10" y="64"/>
                    </a:cubicBezTo>
                    <a:cubicBezTo>
                      <a:pt x="13" y="66"/>
                      <a:pt x="15" y="67"/>
                      <a:pt x="18" y="67"/>
                    </a:cubicBezTo>
                    <a:cubicBezTo>
                      <a:pt x="21" y="67"/>
                      <a:pt x="23" y="66"/>
                      <a:pt x="25" y="64"/>
                    </a:cubicBezTo>
                    <a:cubicBezTo>
                      <a:pt x="29" y="61"/>
                      <a:pt x="31" y="57"/>
                      <a:pt x="33" y="52"/>
                    </a:cubicBezTo>
                    <a:cubicBezTo>
                      <a:pt x="35" y="46"/>
                      <a:pt x="36" y="40"/>
                      <a:pt x="36" y="33"/>
                    </a:cubicBezTo>
                    <a:lnTo>
                      <a:pt x="34" y="33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7" rIns="96435" bIns="48217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4" name="Freeform 144"/>
              <p:cNvSpPr/>
              <p:nvPr/>
            </p:nvSpPr>
            <p:spPr bwMode="auto">
              <a:xfrm>
                <a:off x="1487488" y="2033588"/>
                <a:ext cx="4400550" cy="139700"/>
              </a:xfrm>
              <a:custGeom>
                <a:avLst/>
                <a:gdLst>
                  <a:gd name="T0" fmla="*/ 1383 w 1383"/>
                  <a:gd name="T1" fmla="*/ 44 h 44"/>
                  <a:gd name="T2" fmla="*/ 1374 w 1383"/>
                  <a:gd name="T3" fmla="*/ 20 h 44"/>
                  <a:gd name="T4" fmla="*/ 1348 w 1383"/>
                  <a:gd name="T5" fmla="*/ 0 h 44"/>
                  <a:gd name="T6" fmla="*/ 157 w 1383"/>
                  <a:gd name="T7" fmla="*/ 0 h 44"/>
                  <a:gd name="T8" fmla="*/ 4 w 1383"/>
                  <a:gd name="T9" fmla="*/ 40 h 44"/>
                  <a:gd name="T10" fmla="*/ 0 w 1383"/>
                  <a:gd name="T11" fmla="*/ 44 h 44"/>
                  <a:gd name="T12" fmla="*/ 1383 w 1383"/>
                  <a:gd name="T1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3" h="44">
                    <a:moveTo>
                      <a:pt x="1383" y="44"/>
                    </a:moveTo>
                    <a:cubicBezTo>
                      <a:pt x="1378" y="29"/>
                      <a:pt x="1374" y="21"/>
                      <a:pt x="1374" y="20"/>
                    </a:cubicBezTo>
                    <a:cubicBezTo>
                      <a:pt x="1374" y="20"/>
                      <a:pt x="1364" y="0"/>
                      <a:pt x="1348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46" y="0"/>
                      <a:pt x="24" y="21"/>
                      <a:pt x="4" y="40"/>
                    </a:cubicBezTo>
                    <a:cubicBezTo>
                      <a:pt x="3" y="41"/>
                      <a:pt x="1" y="42"/>
                      <a:pt x="0" y="44"/>
                    </a:cubicBezTo>
                    <a:lnTo>
                      <a:pt x="1383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7" rIns="96435" bIns="48217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6998377" y="5026385"/>
            <a:ext cx="5874640" cy="2224165"/>
            <a:chOff x="6635528" y="4766019"/>
            <a:chExt cx="5570335" cy="2108954"/>
          </a:xfrm>
        </p:grpSpPr>
        <p:grpSp>
          <p:nvGrpSpPr>
            <p:cNvPr id="91" name="组合 90"/>
            <p:cNvGrpSpPr/>
            <p:nvPr/>
          </p:nvGrpSpPr>
          <p:grpSpPr>
            <a:xfrm>
              <a:off x="6635528" y="4788289"/>
              <a:ext cx="2331415" cy="2086684"/>
              <a:chOff x="6635528" y="4788289"/>
              <a:chExt cx="2331415" cy="2086684"/>
            </a:xfrm>
          </p:grpSpPr>
          <p:sp>
            <p:nvSpPr>
              <p:cNvPr id="83" name="任意多边形 82"/>
              <p:cNvSpPr/>
              <p:nvPr/>
            </p:nvSpPr>
            <p:spPr bwMode="auto">
              <a:xfrm>
                <a:off x="6635528" y="4788290"/>
                <a:ext cx="2331415" cy="2086081"/>
              </a:xfrm>
              <a:custGeom>
                <a:avLst/>
                <a:gdLst>
                  <a:gd name="connsiteX0" fmla="*/ 800818 w 2331415"/>
                  <a:gd name="connsiteY0" fmla="*/ 0 h 2086081"/>
                  <a:gd name="connsiteX1" fmla="*/ 2331415 w 2331415"/>
                  <a:gd name="connsiteY1" fmla="*/ 2086081 h 2086081"/>
                  <a:gd name="connsiteX2" fmla="*/ 0 w 2331415"/>
                  <a:gd name="connsiteY2" fmla="*/ 2086081 h 2086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31415" h="2086081">
                    <a:moveTo>
                      <a:pt x="800818" y="0"/>
                    </a:moveTo>
                    <a:lnTo>
                      <a:pt x="2331415" y="2086081"/>
                    </a:lnTo>
                    <a:lnTo>
                      <a:pt x="0" y="2086081"/>
                    </a:lnTo>
                    <a:close/>
                  </a:path>
                </a:pathLst>
              </a:custGeom>
              <a:solidFill>
                <a:srgbClr val="5DA2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7" rIns="96435" bIns="48217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4" name="任意多边形 83"/>
              <p:cNvSpPr/>
              <p:nvPr/>
            </p:nvSpPr>
            <p:spPr bwMode="auto">
              <a:xfrm>
                <a:off x="7436346" y="4788289"/>
                <a:ext cx="1482603" cy="2086684"/>
              </a:xfrm>
              <a:custGeom>
                <a:avLst/>
                <a:gdLst>
                  <a:gd name="connsiteX0" fmla="*/ 0 w 1482603"/>
                  <a:gd name="connsiteY0" fmla="*/ 0 h 2086684"/>
                  <a:gd name="connsiteX1" fmla="*/ 1482603 w 1482603"/>
                  <a:gd name="connsiteY1" fmla="*/ 1919271 h 2086684"/>
                  <a:gd name="connsiteX2" fmla="*/ 1443562 w 1482603"/>
                  <a:gd name="connsiteY2" fmla="*/ 2071812 h 2086684"/>
                  <a:gd name="connsiteX3" fmla="*/ 1439711 w 1482603"/>
                  <a:gd name="connsiteY3" fmla="*/ 2086684 h 2086684"/>
                  <a:gd name="connsiteX4" fmla="*/ 903587 w 1482603"/>
                  <a:gd name="connsiteY4" fmla="*/ 2086684 h 2086684"/>
                  <a:gd name="connsiteX5" fmla="*/ 830128 w 1482603"/>
                  <a:gd name="connsiteY5" fmla="*/ 1915611 h 2086684"/>
                  <a:gd name="connsiteX6" fmla="*/ 0 w 1482603"/>
                  <a:gd name="connsiteY6" fmla="*/ 0 h 2086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2603" h="2086684">
                    <a:moveTo>
                      <a:pt x="0" y="0"/>
                    </a:moveTo>
                    <a:lnTo>
                      <a:pt x="1482603" y="1919271"/>
                    </a:lnTo>
                    <a:cubicBezTo>
                      <a:pt x="1482603" y="1919271"/>
                      <a:pt x="1467081" y="1980665"/>
                      <a:pt x="1443562" y="2071812"/>
                    </a:cubicBezTo>
                    <a:lnTo>
                      <a:pt x="1439711" y="2086684"/>
                    </a:lnTo>
                    <a:lnTo>
                      <a:pt x="903587" y="2086684"/>
                    </a:lnTo>
                    <a:lnTo>
                      <a:pt x="830128" y="1915611"/>
                    </a:lnTo>
                    <a:cubicBezTo>
                      <a:pt x="473309" y="108620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227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7" rIns="96435" bIns="48217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1" name="Freeform 67"/>
              <p:cNvSpPr/>
              <p:nvPr/>
            </p:nvSpPr>
            <p:spPr bwMode="auto">
              <a:xfrm>
                <a:off x="7111828" y="5090537"/>
                <a:ext cx="865382" cy="642673"/>
              </a:xfrm>
              <a:custGeom>
                <a:avLst/>
                <a:gdLst>
                  <a:gd name="T0" fmla="*/ 0 w 272"/>
                  <a:gd name="T1" fmla="*/ 168 h 202"/>
                  <a:gd name="T2" fmla="*/ 78 w 272"/>
                  <a:gd name="T3" fmla="*/ 119 h 202"/>
                  <a:gd name="T4" fmla="*/ 135 w 272"/>
                  <a:gd name="T5" fmla="*/ 202 h 202"/>
                  <a:gd name="T6" fmla="*/ 154 w 272"/>
                  <a:gd name="T7" fmla="*/ 111 h 202"/>
                  <a:gd name="T8" fmla="*/ 227 w 272"/>
                  <a:gd name="T9" fmla="*/ 195 h 202"/>
                  <a:gd name="T10" fmla="*/ 208 w 272"/>
                  <a:gd name="T11" fmla="*/ 66 h 202"/>
                  <a:gd name="T12" fmla="*/ 272 w 272"/>
                  <a:gd name="T13" fmla="*/ 119 h 202"/>
                  <a:gd name="T14" fmla="*/ 177 w 272"/>
                  <a:gd name="T15" fmla="*/ 0 h 202"/>
                  <a:gd name="T16" fmla="*/ 189 w 272"/>
                  <a:gd name="T17" fmla="*/ 85 h 202"/>
                  <a:gd name="T18" fmla="*/ 132 w 272"/>
                  <a:gd name="T19" fmla="*/ 54 h 202"/>
                  <a:gd name="T20" fmla="*/ 118 w 272"/>
                  <a:gd name="T21" fmla="*/ 116 h 202"/>
                  <a:gd name="T22" fmla="*/ 80 w 272"/>
                  <a:gd name="T23" fmla="*/ 45 h 202"/>
                  <a:gd name="T24" fmla="*/ 42 w 272"/>
                  <a:gd name="T25" fmla="*/ 104 h 202"/>
                  <a:gd name="T26" fmla="*/ 52 w 272"/>
                  <a:gd name="T27" fmla="*/ 28 h 202"/>
                  <a:gd name="T28" fmla="*/ 0 w 272"/>
                  <a:gd name="T29" fmla="*/ 168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2" h="202">
                    <a:moveTo>
                      <a:pt x="0" y="168"/>
                    </a:moveTo>
                    <a:lnTo>
                      <a:pt x="78" y="119"/>
                    </a:lnTo>
                    <a:lnTo>
                      <a:pt x="135" y="202"/>
                    </a:lnTo>
                    <a:lnTo>
                      <a:pt x="154" y="111"/>
                    </a:lnTo>
                    <a:lnTo>
                      <a:pt x="227" y="195"/>
                    </a:lnTo>
                    <a:lnTo>
                      <a:pt x="208" y="66"/>
                    </a:lnTo>
                    <a:lnTo>
                      <a:pt x="272" y="119"/>
                    </a:lnTo>
                    <a:lnTo>
                      <a:pt x="177" y="0"/>
                    </a:lnTo>
                    <a:lnTo>
                      <a:pt x="189" y="85"/>
                    </a:lnTo>
                    <a:lnTo>
                      <a:pt x="132" y="54"/>
                    </a:lnTo>
                    <a:lnTo>
                      <a:pt x="118" y="116"/>
                    </a:lnTo>
                    <a:lnTo>
                      <a:pt x="80" y="45"/>
                    </a:lnTo>
                    <a:lnTo>
                      <a:pt x="42" y="104"/>
                    </a:lnTo>
                    <a:lnTo>
                      <a:pt x="52" y="28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FFF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7" rIns="96435" bIns="48217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92" name="组合 91"/>
            <p:cNvGrpSpPr/>
            <p:nvPr/>
          </p:nvGrpSpPr>
          <p:grpSpPr>
            <a:xfrm>
              <a:off x="8758331" y="5370514"/>
              <a:ext cx="1872971" cy="1503858"/>
              <a:chOff x="8758331" y="5370514"/>
              <a:chExt cx="1872971" cy="1503858"/>
            </a:xfrm>
          </p:grpSpPr>
          <p:sp>
            <p:nvSpPr>
              <p:cNvPr id="85" name="任意多边形 84"/>
              <p:cNvSpPr/>
              <p:nvPr/>
            </p:nvSpPr>
            <p:spPr bwMode="auto">
              <a:xfrm>
                <a:off x="8758331" y="5370515"/>
                <a:ext cx="1872971" cy="1503857"/>
              </a:xfrm>
              <a:custGeom>
                <a:avLst/>
                <a:gdLst>
                  <a:gd name="connsiteX0" fmla="*/ 930554 w 1872971"/>
                  <a:gd name="connsiteY0" fmla="*/ 0 h 1503857"/>
                  <a:gd name="connsiteX1" fmla="*/ 1872971 w 1872971"/>
                  <a:gd name="connsiteY1" fmla="*/ 1503857 h 1503857"/>
                  <a:gd name="connsiteX2" fmla="*/ 0 w 1872971"/>
                  <a:gd name="connsiteY2" fmla="*/ 1503857 h 1503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72971" h="1503857">
                    <a:moveTo>
                      <a:pt x="930554" y="0"/>
                    </a:moveTo>
                    <a:lnTo>
                      <a:pt x="1872971" y="1503857"/>
                    </a:lnTo>
                    <a:lnTo>
                      <a:pt x="0" y="1503857"/>
                    </a:lnTo>
                    <a:close/>
                  </a:path>
                </a:pathLst>
              </a:custGeom>
              <a:solidFill>
                <a:srgbClr val="5DA2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7" rIns="96435" bIns="48217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6" name="任意多边形 85"/>
              <p:cNvSpPr/>
              <p:nvPr/>
            </p:nvSpPr>
            <p:spPr bwMode="auto">
              <a:xfrm>
                <a:off x="9688885" y="5370514"/>
                <a:ext cx="820840" cy="1503857"/>
              </a:xfrm>
              <a:custGeom>
                <a:avLst/>
                <a:gdLst>
                  <a:gd name="connsiteX0" fmla="*/ 0 w 820840"/>
                  <a:gd name="connsiteY0" fmla="*/ 0 h 1503857"/>
                  <a:gd name="connsiteX1" fmla="*/ 820840 w 820840"/>
                  <a:gd name="connsiteY1" fmla="*/ 1291710 h 1503857"/>
                  <a:gd name="connsiteX2" fmla="*/ 697163 w 820840"/>
                  <a:gd name="connsiteY2" fmla="*/ 1503857 h 1503857"/>
                  <a:gd name="connsiteX3" fmla="*/ 283880 w 820840"/>
                  <a:gd name="connsiteY3" fmla="*/ 1503857 h 1503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0840" h="1503857">
                    <a:moveTo>
                      <a:pt x="0" y="0"/>
                    </a:moveTo>
                    <a:lnTo>
                      <a:pt x="820840" y="1291710"/>
                    </a:lnTo>
                    <a:lnTo>
                      <a:pt x="697163" y="1503857"/>
                    </a:lnTo>
                    <a:lnTo>
                      <a:pt x="283880" y="1503857"/>
                    </a:lnTo>
                    <a:close/>
                  </a:path>
                </a:pathLst>
              </a:custGeom>
              <a:solidFill>
                <a:srgbClr val="2227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7" rIns="96435" bIns="48217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2" name="Freeform 68"/>
              <p:cNvSpPr/>
              <p:nvPr/>
            </p:nvSpPr>
            <p:spPr bwMode="auto">
              <a:xfrm>
                <a:off x="9342094" y="5542318"/>
                <a:ext cx="722213" cy="680852"/>
              </a:xfrm>
              <a:custGeom>
                <a:avLst/>
                <a:gdLst>
                  <a:gd name="T0" fmla="*/ 0 w 227"/>
                  <a:gd name="T1" fmla="*/ 114 h 214"/>
                  <a:gd name="T2" fmla="*/ 47 w 227"/>
                  <a:gd name="T3" fmla="*/ 93 h 214"/>
                  <a:gd name="T4" fmla="*/ 47 w 227"/>
                  <a:gd name="T5" fmla="*/ 157 h 214"/>
                  <a:gd name="T6" fmla="*/ 109 w 227"/>
                  <a:gd name="T7" fmla="*/ 91 h 214"/>
                  <a:gd name="T8" fmla="*/ 114 w 227"/>
                  <a:gd name="T9" fmla="*/ 214 h 214"/>
                  <a:gd name="T10" fmla="*/ 140 w 227"/>
                  <a:gd name="T11" fmla="*/ 110 h 214"/>
                  <a:gd name="T12" fmla="*/ 197 w 227"/>
                  <a:gd name="T13" fmla="*/ 171 h 214"/>
                  <a:gd name="T14" fmla="*/ 175 w 227"/>
                  <a:gd name="T15" fmla="*/ 95 h 214"/>
                  <a:gd name="T16" fmla="*/ 227 w 227"/>
                  <a:gd name="T17" fmla="*/ 129 h 214"/>
                  <a:gd name="T18" fmla="*/ 159 w 227"/>
                  <a:gd name="T19" fmla="*/ 17 h 214"/>
                  <a:gd name="T20" fmla="*/ 190 w 227"/>
                  <a:gd name="T21" fmla="*/ 81 h 214"/>
                  <a:gd name="T22" fmla="*/ 147 w 227"/>
                  <a:gd name="T23" fmla="*/ 55 h 214"/>
                  <a:gd name="T24" fmla="*/ 147 w 227"/>
                  <a:gd name="T25" fmla="*/ 84 h 214"/>
                  <a:gd name="T26" fmla="*/ 121 w 227"/>
                  <a:gd name="T27" fmla="*/ 41 h 214"/>
                  <a:gd name="T28" fmla="*/ 83 w 227"/>
                  <a:gd name="T29" fmla="*/ 74 h 214"/>
                  <a:gd name="T30" fmla="*/ 73 w 227"/>
                  <a:gd name="T31" fmla="*/ 0 h 214"/>
                  <a:gd name="T32" fmla="*/ 0 w 227"/>
                  <a:gd name="T33" fmla="*/ 1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7" h="214">
                    <a:moveTo>
                      <a:pt x="0" y="114"/>
                    </a:moveTo>
                    <a:lnTo>
                      <a:pt x="47" y="93"/>
                    </a:lnTo>
                    <a:lnTo>
                      <a:pt x="47" y="157"/>
                    </a:lnTo>
                    <a:lnTo>
                      <a:pt x="109" y="91"/>
                    </a:lnTo>
                    <a:lnTo>
                      <a:pt x="114" y="214"/>
                    </a:lnTo>
                    <a:lnTo>
                      <a:pt x="140" y="110"/>
                    </a:lnTo>
                    <a:lnTo>
                      <a:pt x="197" y="171"/>
                    </a:lnTo>
                    <a:lnTo>
                      <a:pt x="175" y="95"/>
                    </a:lnTo>
                    <a:lnTo>
                      <a:pt x="227" y="129"/>
                    </a:lnTo>
                    <a:lnTo>
                      <a:pt x="159" y="17"/>
                    </a:lnTo>
                    <a:lnTo>
                      <a:pt x="190" y="81"/>
                    </a:lnTo>
                    <a:lnTo>
                      <a:pt x="147" y="55"/>
                    </a:lnTo>
                    <a:lnTo>
                      <a:pt x="147" y="84"/>
                    </a:lnTo>
                    <a:lnTo>
                      <a:pt x="121" y="41"/>
                    </a:lnTo>
                    <a:lnTo>
                      <a:pt x="83" y="74"/>
                    </a:lnTo>
                    <a:lnTo>
                      <a:pt x="73" y="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FFF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7" rIns="96435" bIns="48217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93" name="组合 92"/>
            <p:cNvGrpSpPr/>
            <p:nvPr/>
          </p:nvGrpSpPr>
          <p:grpSpPr>
            <a:xfrm>
              <a:off x="10399210" y="4766019"/>
              <a:ext cx="1806653" cy="2108352"/>
              <a:chOff x="10399210" y="4766019"/>
              <a:chExt cx="1806653" cy="2108352"/>
            </a:xfrm>
          </p:grpSpPr>
          <p:sp>
            <p:nvSpPr>
              <p:cNvPr id="88" name="任意多边形 87"/>
              <p:cNvSpPr/>
              <p:nvPr/>
            </p:nvSpPr>
            <p:spPr bwMode="auto">
              <a:xfrm>
                <a:off x="10399210" y="4766019"/>
                <a:ext cx="1806653" cy="2108352"/>
              </a:xfrm>
              <a:custGeom>
                <a:avLst/>
                <a:gdLst>
                  <a:gd name="connsiteX0" fmla="*/ 1271781 w 1806653"/>
                  <a:gd name="connsiteY0" fmla="*/ 0 h 2108352"/>
                  <a:gd name="connsiteX1" fmla="*/ 1806653 w 1806653"/>
                  <a:gd name="connsiteY1" fmla="*/ 947793 h 2108352"/>
                  <a:gd name="connsiteX2" fmla="*/ 1806653 w 1806653"/>
                  <a:gd name="connsiteY2" fmla="*/ 2108352 h 2108352"/>
                  <a:gd name="connsiteX3" fmla="*/ 0 w 1806653"/>
                  <a:gd name="connsiteY3" fmla="*/ 2108352 h 2108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6653" h="2108352">
                    <a:moveTo>
                      <a:pt x="1271781" y="0"/>
                    </a:moveTo>
                    <a:lnTo>
                      <a:pt x="1806653" y="947793"/>
                    </a:lnTo>
                    <a:lnTo>
                      <a:pt x="1806653" y="2108352"/>
                    </a:lnTo>
                    <a:lnTo>
                      <a:pt x="0" y="2108352"/>
                    </a:lnTo>
                    <a:close/>
                  </a:path>
                </a:pathLst>
              </a:custGeom>
              <a:solidFill>
                <a:srgbClr val="5DA2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7" rIns="96435" bIns="48217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0" name="任意多边形 89"/>
              <p:cNvSpPr/>
              <p:nvPr/>
            </p:nvSpPr>
            <p:spPr bwMode="auto">
              <a:xfrm>
                <a:off x="11670990" y="4766019"/>
                <a:ext cx="521010" cy="2010740"/>
              </a:xfrm>
              <a:custGeom>
                <a:avLst/>
                <a:gdLst>
                  <a:gd name="connsiteX0" fmla="*/ 0 w 521010"/>
                  <a:gd name="connsiteY0" fmla="*/ 0 h 2010740"/>
                  <a:gd name="connsiteX1" fmla="*/ 521010 w 521010"/>
                  <a:gd name="connsiteY1" fmla="*/ 922444 h 2010740"/>
                  <a:gd name="connsiteX2" fmla="*/ 521010 w 521010"/>
                  <a:gd name="connsiteY2" fmla="*/ 1807123 h 2010740"/>
                  <a:gd name="connsiteX3" fmla="*/ 400876 w 521010"/>
                  <a:gd name="connsiteY3" fmla="*/ 2010740 h 2010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1010" h="2010740">
                    <a:moveTo>
                      <a:pt x="0" y="0"/>
                    </a:moveTo>
                    <a:lnTo>
                      <a:pt x="521010" y="922444"/>
                    </a:lnTo>
                    <a:lnTo>
                      <a:pt x="521010" y="1807123"/>
                    </a:lnTo>
                    <a:lnTo>
                      <a:pt x="400876" y="2010740"/>
                    </a:lnTo>
                    <a:close/>
                  </a:path>
                </a:pathLst>
              </a:custGeom>
              <a:solidFill>
                <a:srgbClr val="2227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7" rIns="96435" bIns="48217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3" name="Freeform 69"/>
              <p:cNvSpPr/>
              <p:nvPr/>
            </p:nvSpPr>
            <p:spPr bwMode="auto">
              <a:xfrm>
                <a:off x="11241482" y="4969638"/>
                <a:ext cx="919469" cy="763572"/>
              </a:xfrm>
              <a:custGeom>
                <a:avLst/>
                <a:gdLst>
                  <a:gd name="T0" fmla="*/ 230 w 289"/>
                  <a:gd name="T1" fmla="*/ 109 h 240"/>
                  <a:gd name="T2" fmla="*/ 289 w 289"/>
                  <a:gd name="T3" fmla="*/ 209 h 240"/>
                  <a:gd name="T4" fmla="*/ 173 w 289"/>
                  <a:gd name="T5" fmla="*/ 133 h 240"/>
                  <a:gd name="T6" fmla="*/ 142 w 289"/>
                  <a:gd name="T7" fmla="*/ 240 h 240"/>
                  <a:gd name="T8" fmla="*/ 118 w 289"/>
                  <a:gd name="T9" fmla="*/ 133 h 240"/>
                  <a:gd name="T10" fmla="*/ 55 w 289"/>
                  <a:gd name="T11" fmla="*/ 214 h 240"/>
                  <a:gd name="T12" fmla="*/ 90 w 289"/>
                  <a:gd name="T13" fmla="*/ 54 h 240"/>
                  <a:gd name="T14" fmla="*/ 0 w 289"/>
                  <a:gd name="T15" fmla="*/ 152 h 240"/>
                  <a:gd name="T16" fmla="*/ 92 w 289"/>
                  <a:gd name="T17" fmla="*/ 0 h 240"/>
                  <a:gd name="T18" fmla="*/ 111 w 289"/>
                  <a:gd name="T19" fmla="*/ 62 h 240"/>
                  <a:gd name="T20" fmla="*/ 142 w 289"/>
                  <a:gd name="T21" fmla="*/ 52 h 240"/>
                  <a:gd name="T22" fmla="*/ 152 w 289"/>
                  <a:gd name="T23" fmla="*/ 149 h 240"/>
                  <a:gd name="T24" fmla="*/ 156 w 289"/>
                  <a:gd name="T25" fmla="*/ 52 h 240"/>
                  <a:gd name="T26" fmla="*/ 237 w 289"/>
                  <a:gd name="T27" fmla="*/ 138 h 240"/>
                  <a:gd name="T28" fmla="*/ 230 w 289"/>
                  <a:gd name="T29" fmla="*/ 109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9" h="240">
                    <a:moveTo>
                      <a:pt x="230" y="109"/>
                    </a:moveTo>
                    <a:lnTo>
                      <a:pt x="289" y="209"/>
                    </a:lnTo>
                    <a:lnTo>
                      <a:pt x="173" y="133"/>
                    </a:lnTo>
                    <a:lnTo>
                      <a:pt x="142" y="240"/>
                    </a:lnTo>
                    <a:lnTo>
                      <a:pt x="118" y="133"/>
                    </a:lnTo>
                    <a:lnTo>
                      <a:pt x="55" y="214"/>
                    </a:lnTo>
                    <a:lnTo>
                      <a:pt x="90" y="54"/>
                    </a:lnTo>
                    <a:lnTo>
                      <a:pt x="0" y="152"/>
                    </a:lnTo>
                    <a:lnTo>
                      <a:pt x="92" y="0"/>
                    </a:lnTo>
                    <a:lnTo>
                      <a:pt x="111" y="62"/>
                    </a:lnTo>
                    <a:lnTo>
                      <a:pt x="142" y="52"/>
                    </a:lnTo>
                    <a:lnTo>
                      <a:pt x="152" y="149"/>
                    </a:lnTo>
                    <a:lnTo>
                      <a:pt x="156" y="52"/>
                    </a:lnTo>
                    <a:lnTo>
                      <a:pt x="237" y="138"/>
                    </a:lnTo>
                    <a:lnTo>
                      <a:pt x="230" y="109"/>
                    </a:lnTo>
                    <a:close/>
                  </a:path>
                </a:pathLst>
              </a:custGeom>
              <a:solidFill>
                <a:srgbClr val="FFF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7" rIns="96435" bIns="48217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94" name="组合 93"/>
          <p:cNvGrpSpPr/>
          <p:nvPr/>
        </p:nvGrpSpPr>
        <p:grpSpPr>
          <a:xfrm>
            <a:off x="4663461" y="6563139"/>
            <a:ext cx="2357946" cy="647818"/>
            <a:chOff x="4489451" y="5481638"/>
            <a:chExt cx="4090988" cy="1123950"/>
          </a:xfrm>
        </p:grpSpPr>
        <p:sp>
          <p:nvSpPr>
            <p:cNvPr id="95" name="Freeform 70"/>
            <p:cNvSpPr/>
            <p:nvPr/>
          </p:nvSpPr>
          <p:spPr bwMode="auto">
            <a:xfrm>
              <a:off x="4786313" y="6257925"/>
              <a:ext cx="73025" cy="338138"/>
            </a:xfrm>
            <a:custGeom>
              <a:avLst/>
              <a:gdLst>
                <a:gd name="T0" fmla="*/ 40 w 40"/>
                <a:gd name="T1" fmla="*/ 178 h 187"/>
                <a:gd name="T2" fmla="*/ 20 w 40"/>
                <a:gd name="T3" fmla="*/ 187 h 187"/>
                <a:gd name="T4" fmla="*/ 20 w 40"/>
                <a:gd name="T5" fmla="*/ 187 h 187"/>
                <a:gd name="T6" fmla="*/ 0 w 40"/>
                <a:gd name="T7" fmla="*/ 178 h 187"/>
                <a:gd name="T8" fmla="*/ 0 w 40"/>
                <a:gd name="T9" fmla="*/ 8 h 187"/>
                <a:gd name="T10" fmla="*/ 20 w 40"/>
                <a:gd name="T11" fmla="*/ 0 h 187"/>
                <a:gd name="T12" fmla="*/ 20 w 40"/>
                <a:gd name="T13" fmla="*/ 0 h 187"/>
                <a:gd name="T14" fmla="*/ 40 w 40"/>
                <a:gd name="T15" fmla="*/ 8 h 187"/>
                <a:gd name="T16" fmla="*/ 40 w 40"/>
                <a:gd name="T17" fmla="*/ 17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87">
                  <a:moveTo>
                    <a:pt x="40" y="178"/>
                  </a:moveTo>
                  <a:cubicBezTo>
                    <a:pt x="40" y="183"/>
                    <a:pt x="31" y="187"/>
                    <a:pt x="20" y="187"/>
                  </a:cubicBezTo>
                  <a:cubicBezTo>
                    <a:pt x="20" y="187"/>
                    <a:pt x="20" y="187"/>
                    <a:pt x="20" y="187"/>
                  </a:cubicBezTo>
                  <a:cubicBezTo>
                    <a:pt x="9" y="187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4"/>
                    <a:pt x="40" y="8"/>
                  </a:cubicBezTo>
                  <a:lnTo>
                    <a:pt x="40" y="178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7" rIns="96435" bIns="48217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6" name="Freeform 71"/>
            <p:cNvSpPr/>
            <p:nvPr/>
          </p:nvSpPr>
          <p:spPr bwMode="auto">
            <a:xfrm>
              <a:off x="4489451" y="5651500"/>
              <a:ext cx="666750" cy="776288"/>
            </a:xfrm>
            <a:custGeom>
              <a:avLst/>
              <a:gdLst>
                <a:gd name="T0" fmla="*/ 260 w 370"/>
                <a:gd name="T1" fmla="*/ 304 h 429"/>
                <a:gd name="T2" fmla="*/ 353 w 370"/>
                <a:gd name="T3" fmla="*/ 288 h 429"/>
                <a:gd name="T4" fmla="*/ 246 w 370"/>
                <a:gd name="T5" fmla="*/ 207 h 429"/>
                <a:gd name="T6" fmla="*/ 326 w 370"/>
                <a:gd name="T7" fmla="*/ 184 h 429"/>
                <a:gd name="T8" fmla="*/ 233 w 370"/>
                <a:gd name="T9" fmla="*/ 120 h 429"/>
                <a:gd name="T10" fmla="*/ 271 w 370"/>
                <a:gd name="T11" fmla="*/ 104 h 429"/>
                <a:gd name="T12" fmla="*/ 186 w 370"/>
                <a:gd name="T13" fmla="*/ 0 h 429"/>
                <a:gd name="T14" fmla="*/ 89 w 370"/>
                <a:gd name="T15" fmla="*/ 103 h 429"/>
                <a:gd name="T16" fmla="*/ 136 w 370"/>
                <a:gd name="T17" fmla="*/ 121 h 429"/>
                <a:gd name="T18" fmla="*/ 44 w 370"/>
                <a:gd name="T19" fmla="*/ 184 h 429"/>
                <a:gd name="T20" fmla="*/ 124 w 370"/>
                <a:gd name="T21" fmla="*/ 207 h 429"/>
                <a:gd name="T22" fmla="*/ 17 w 370"/>
                <a:gd name="T23" fmla="*/ 288 h 429"/>
                <a:gd name="T24" fmla="*/ 110 w 370"/>
                <a:gd name="T25" fmla="*/ 304 h 429"/>
                <a:gd name="T26" fmla="*/ 0 w 370"/>
                <a:gd name="T27" fmla="*/ 397 h 429"/>
                <a:gd name="T28" fmla="*/ 186 w 370"/>
                <a:gd name="T29" fmla="*/ 429 h 429"/>
                <a:gd name="T30" fmla="*/ 370 w 370"/>
                <a:gd name="T31" fmla="*/ 397 h 429"/>
                <a:gd name="T32" fmla="*/ 260 w 370"/>
                <a:gd name="T33" fmla="*/ 30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0" h="429">
                  <a:moveTo>
                    <a:pt x="260" y="304"/>
                  </a:moveTo>
                  <a:cubicBezTo>
                    <a:pt x="289" y="305"/>
                    <a:pt x="331" y="302"/>
                    <a:pt x="353" y="288"/>
                  </a:cubicBezTo>
                  <a:cubicBezTo>
                    <a:pt x="312" y="272"/>
                    <a:pt x="267" y="235"/>
                    <a:pt x="246" y="207"/>
                  </a:cubicBezTo>
                  <a:cubicBezTo>
                    <a:pt x="281" y="203"/>
                    <a:pt x="299" y="203"/>
                    <a:pt x="326" y="184"/>
                  </a:cubicBezTo>
                  <a:cubicBezTo>
                    <a:pt x="288" y="176"/>
                    <a:pt x="248" y="141"/>
                    <a:pt x="233" y="120"/>
                  </a:cubicBezTo>
                  <a:cubicBezTo>
                    <a:pt x="253" y="114"/>
                    <a:pt x="254" y="113"/>
                    <a:pt x="271" y="104"/>
                  </a:cubicBezTo>
                  <a:cubicBezTo>
                    <a:pt x="226" y="78"/>
                    <a:pt x="195" y="34"/>
                    <a:pt x="186" y="0"/>
                  </a:cubicBezTo>
                  <a:cubicBezTo>
                    <a:pt x="168" y="54"/>
                    <a:pt x="140" y="84"/>
                    <a:pt x="89" y="103"/>
                  </a:cubicBezTo>
                  <a:cubicBezTo>
                    <a:pt x="105" y="113"/>
                    <a:pt x="119" y="118"/>
                    <a:pt x="136" y="121"/>
                  </a:cubicBezTo>
                  <a:cubicBezTo>
                    <a:pt x="122" y="142"/>
                    <a:pt x="82" y="176"/>
                    <a:pt x="44" y="184"/>
                  </a:cubicBezTo>
                  <a:cubicBezTo>
                    <a:pt x="71" y="203"/>
                    <a:pt x="89" y="203"/>
                    <a:pt x="124" y="207"/>
                  </a:cubicBezTo>
                  <a:cubicBezTo>
                    <a:pt x="103" y="235"/>
                    <a:pt x="58" y="272"/>
                    <a:pt x="17" y="288"/>
                  </a:cubicBezTo>
                  <a:cubicBezTo>
                    <a:pt x="39" y="302"/>
                    <a:pt x="81" y="305"/>
                    <a:pt x="110" y="304"/>
                  </a:cubicBezTo>
                  <a:cubicBezTo>
                    <a:pt x="95" y="333"/>
                    <a:pt x="31" y="383"/>
                    <a:pt x="0" y="397"/>
                  </a:cubicBezTo>
                  <a:cubicBezTo>
                    <a:pt x="66" y="426"/>
                    <a:pt x="133" y="429"/>
                    <a:pt x="186" y="429"/>
                  </a:cubicBezTo>
                  <a:cubicBezTo>
                    <a:pt x="239" y="429"/>
                    <a:pt x="304" y="426"/>
                    <a:pt x="370" y="397"/>
                  </a:cubicBezTo>
                  <a:cubicBezTo>
                    <a:pt x="339" y="383"/>
                    <a:pt x="275" y="333"/>
                    <a:pt x="260" y="304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7" rIns="96435" bIns="48217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7" name="Freeform 72"/>
            <p:cNvSpPr/>
            <p:nvPr/>
          </p:nvSpPr>
          <p:spPr bwMode="auto">
            <a:xfrm>
              <a:off x="5195888" y="6202363"/>
              <a:ext cx="82550" cy="388938"/>
            </a:xfrm>
            <a:custGeom>
              <a:avLst/>
              <a:gdLst>
                <a:gd name="T0" fmla="*/ 46 w 46"/>
                <a:gd name="T1" fmla="*/ 205 h 215"/>
                <a:gd name="T2" fmla="*/ 23 w 46"/>
                <a:gd name="T3" fmla="*/ 215 h 215"/>
                <a:gd name="T4" fmla="*/ 23 w 46"/>
                <a:gd name="T5" fmla="*/ 215 h 215"/>
                <a:gd name="T6" fmla="*/ 0 w 46"/>
                <a:gd name="T7" fmla="*/ 205 h 215"/>
                <a:gd name="T8" fmla="*/ 0 w 46"/>
                <a:gd name="T9" fmla="*/ 9 h 215"/>
                <a:gd name="T10" fmla="*/ 23 w 46"/>
                <a:gd name="T11" fmla="*/ 0 h 215"/>
                <a:gd name="T12" fmla="*/ 23 w 46"/>
                <a:gd name="T13" fmla="*/ 0 h 215"/>
                <a:gd name="T14" fmla="*/ 46 w 46"/>
                <a:gd name="T15" fmla="*/ 9 h 215"/>
                <a:gd name="T16" fmla="*/ 46 w 46"/>
                <a:gd name="T17" fmla="*/ 20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15">
                  <a:moveTo>
                    <a:pt x="46" y="205"/>
                  </a:moveTo>
                  <a:cubicBezTo>
                    <a:pt x="46" y="211"/>
                    <a:pt x="36" y="215"/>
                    <a:pt x="23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10" y="215"/>
                    <a:pt x="0" y="211"/>
                    <a:pt x="0" y="20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6" y="0"/>
                    <a:pt x="46" y="4"/>
                    <a:pt x="46" y="9"/>
                  </a:cubicBezTo>
                  <a:lnTo>
                    <a:pt x="46" y="205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7" rIns="96435" bIns="48217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8" name="Freeform 73"/>
            <p:cNvSpPr/>
            <p:nvPr/>
          </p:nvSpPr>
          <p:spPr bwMode="auto">
            <a:xfrm>
              <a:off x="4851401" y="5502275"/>
              <a:ext cx="771525" cy="895350"/>
            </a:xfrm>
            <a:custGeom>
              <a:avLst/>
              <a:gdLst>
                <a:gd name="T0" fmla="*/ 301 w 428"/>
                <a:gd name="T1" fmla="*/ 351 h 495"/>
                <a:gd name="T2" fmla="*/ 408 w 428"/>
                <a:gd name="T3" fmla="*/ 332 h 495"/>
                <a:gd name="T4" fmla="*/ 284 w 428"/>
                <a:gd name="T5" fmla="*/ 239 h 495"/>
                <a:gd name="T6" fmla="*/ 377 w 428"/>
                <a:gd name="T7" fmla="*/ 212 h 495"/>
                <a:gd name="T8" fmla="*/ 269 w 428"/>
                <a:gd name="T9" fmla="*/ 139 h 495"/>
                <a:gd name="T10" fmla="*/ 314 w 428"/>
                <a:gd name="T11" fmla="*/ 120 h 495"/>
                <a:gd name="T12" fmla="*/ 216 w 428"/>
                <a:gd name="T13" fmla="*/ 0 h 495"/>
                <a:gd name="T14" fmla="*/ 103 w 428"/>
                <a:gd name="T15" fmla="*/ 119 h 495"/>
                <a:gd name="T16" fmla="*/ 158 w 428"/>
                <a:gd name="T17" fmla="*/ 140 h 495"/>
                <a:gd name="T18" fmla="*/ 51 w 428"/>
                <a:gd name="T19" fmla="*/ 212 h 495"/>
                <a:gd name="T20" fmla="*/ 144 w 428"/>
                <a:gd name="T21" fmla="*/ 239 h 495"/>
                <a:gd name="T22" fmla="*/ 20 w 428"/>
                <a:gd name="T23" fmla="*/ 332 h 495"/>
                <a:gd name="T24" fmla="*/ 127 w 428"/>
                <a:gd name="T25" fmla="*/ 351 h 495"/>
                <a:gd name="T26" fmla="*/ 0 w 428"/>
                <a:gd name="T27" fmla="*/ 458 h 495"/>
                <a:gd name="T28" fmla="*/ 215 w 428"/>
                <a:gd name="T29" fmla="*/ 495 h 495"/>
                <a:gd name="T30" fmla="*/ 428 w 428"/>
                <a:gd name="T31" fmla="*/ 458 h 495"/>
                <a:gd name="T32" fmla="*/ 301 w 428"/>
                <a:gd name="T33" fmla="*/ 351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8" h="495">
                  <a:moveTo>
                    <a:pt x="301" y="351"/>
                  </a:moveTo>
                  <a:cubicBezTo>
                    <a:pt x="334" y="352"/>
                    <a:pt x="383" y="348"/>
                    <a:pt x="408" y="332"/>
                  </a:cubicBezTo>
                  <a:cubicBezTo>
                    <a:pt x="360" y="314"/>
                    <a:pt x="309" y="271"/>
                    <a:pt x="284" y="239"/>
                  </a:cubicBezTo>
                  <a:cubicBezTo>
                    <a:pt x="325" y="234"/>
                    <a:pt x="345" y="234"/>
                    <a:pt x="377" y="212"/>
                  </a:cubicBezTo>
                  <a:cubicBezTo>
                    <a:pt x="333" y="203"/>
                    <a:pt x="286" y="162"/>
                    <a:pt x="269" y="139"/>
                  </a:cubicBezTo>
                  <a:cubicBezTo>
                    <a:pt x="292" y="132"/>
                    <a:pt x="293" y="131"/>
                    <a:pt x="314" y="120"/>
                  </a:cubicBezTo>
                  <a:cubicBezTo>
                    <a:pt x="261" y="90"/>
                    <a:pt x="225" y="39"/>
                    <a:pt x="216" y="0"/>
                  </a:cubicBezTo>
                  <a:cubicBezTo>
                    <a:pt x="194" y="62"/>
                    <a:pt x="162" y="97"/>
                    <a:pt x="103" y="119"/>
                  </a:cubicBezTo>
                  <a:cubicBezTo>
                    <a:pt x="122" y="131"/>
                    <a:pt x="138" y="136"/>
                    <a:pt x="158" y="140"/>
                  </a:cubicBezTo>
                  <a:cubicBezTo>
                    <a:pt x="141" y="164"/>
                    <a:pt x="95" y="203"/>
                    <a:pt x="51" y="212"/>
                  </a:cubicBezTo>
                  <a:cubicBezTo>
                    <a:pt x="83" y="234"/>
                    <a:pt x="103" y="234"/>
                    <a:pt x="144" y="239"/>
                  </a:cubicBezTo>
                  <a:cubicBezTo>
                    <a:pt x="119" y="271"/>
                    <a:pt x="68" y="314"/>
                    <a:pt x="20" y="332"/>
                  </a:cubicBezTo>
                  <a:cubicBezTo>
                    <a:pt x="45" y="348"/>
                    <a:pt x="94" y="352"/>
                    <a:pt x="127" y="351"/>
                  </a:cubicBezTo>
                  <a:cubicBezTo>
                    <a:pt x="110" y="385"/>
                    <a:pt x="36" y="442"/>
                    <a:pt x="0" y="458"/>
                  </a:cubicBezTo>
                  <a:cubicBezTo>
                    <a:pt x="76" y="491"/>
                    <a:pt x="153" y="495"/>
                    <a:pt x="215" y="495"/>
                  </a:cubicBezTo>
                  <a:cubicBezTo>
                    <a:pt x="276" y="495"/>
                    <a:pt x="352" y="491"/>
                    <a:pt x="428" y="458"/>
                  </a:cubicBezTo>
                  <a:cubicBezTo>
                    <a:pt x="392" y="442"/>
                    <a:pt x="318" y="385"/>
                    <a:pt x="301" y="351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7" rIns="96435" bIns="48217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9" name="Freeform 74"/>
            <p:cNvSpPr/>
            <p:nvPr/>
          </p:nvSpPr>
          <p:spPr bwMode="auto">
            <a:xfrm>
              <a:off x="6034088" y="6297613"/>
              <a:ext cx="65088" cy="303213"/>
            </a:xfrm>
            <a:custGeom>
              <a:avLst/>
              <a:gdLst>
                <a:gd name="T0" fmla="*/ 36 w 36"/>
                <a:gd name="T1" fmla="*/ 159 h 167"/>
                <a:gd name="T2" fmla="*/ 18 w 36"/>
                <a:gd name="T3" fmla="*/ 167 h 167"/>
                <a:gd name="T4" fmla="*/ 18 w 36"/>
                <a:gd name="T5" fmla="*/ 167 h 167"/>
                <a:gd name="T6" fmla="*/ 0 w 36"/>
                <a:gd name="T7" fmla="*/ 159 h 167"/>
                <a:gd name="T8" fmla="*/ 0 w 36"/>
                <a:gd name="T9" fmla="*/ 7 h 167"/>
                <a:gd name="T10" fmla="*/ 18 w 36"/>
                <a:gd name="T11" fmla="*/ 0 h 167"/>
                <a:gd name="T12" fmla="*/ 18 w 36"/>
                <a:gd name="T13" fmla="*/ 0 h 167"/>
                <a:gd name="T14" fmla="*/ 36 w 36"/>
                <a:gd name="T15" fmla="*/ 7 h 167"/>
                <a:gd name="T16" fmla="*/ 36 w 36"/>
                <a:gd name="T17" fmla="*/ 15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67">
                  <a:moveTo>
                    <a:pt x="36" y="159"/>
                  </a:moveTo>
                  <a:cubicBezTo>
                    <a:pt x="36" y="163"/>
                    <a:pt x="28" y="167"/>
                    <a:pt x="18" y="167"/>
                  </a:cubicBezTo>
                  <a:cubicBezTo>
                    <a:pt x="18" y="167"/>
                    <a:pt x="18" y="167"/>
                    <a:pt x="18" y="167"/>
                  </a:cubicBezTo>
                  <a:cubicBezTo>
                    <a:pt x="8" y="167"/>
                    <a:pt x="0" y="163"/>
                    <a:pt x="0" y="15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8" y="0"/>
                    <a:pt x="36" y="3"/>
                    <a:pt x="36" y="7"/>
                  </a:cubicBezTo>
                  <a:lnTo>
                    <a:pt x="36" y="159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7" rIns="96435" bIns="48217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0" name="Freeform 75"/>
            <p:cNvSpPr/>
            <p:nvPr/>
          </p:nvSpPr>
          <p:spPr bwMode="auto">
            <a:xfrm>
              <a:off x="5767388" y="5756275"/>
              <a:ext cx="598488" cy="693738"/>
            </a:xfrm>
            <a:custGeom>
              <a:avLst/>
              <a:gdLst>
                <a:gd name="T0" fmla="*/ 233 w 332"/>
                <a:gd name="T1" fmla="*/ 271 h 383"/>
                <a:gd name="T2" fmla="*/ 316 w 332"/>
                <a:gd name="T3" fmla="*/ 257 h 383"/>
                <a:gd name="T4" fmla="*/ 220 w 332"/>
                <a:gd name="T5" fmla="*/ 185 h 383"/>
                <a:gd name="T6" fmla="*/ 292 w 332"/>
                <a:gd name="T7" fmla="*/ 164 h 383"/>
                <a:gd name="T8" fmla="*/ 209 w 332"/>
                <a:gd name="T9" fmla="*/ 107 h 383"/>
                <a:gd name="T10" fmla="*/ 243 w 332"/>
                <a:gd name="T11" fmla="*/ 92 h 383"/>
                <a:gd name="T12" fmla="*/ 167 w 332"/>
                <a:gd name="T13" fmla="*/ 0 h 383"/>
                <a:gd name="T14" fmla="*/ 80 w 332"/>
                <a:gd name="T15" fmla="*/ 91 h 383"/>
                <a:gd name="T16" fmla="*/ 122 w 332"/>
                <a:gd name="T17" fmla="*/ 108 h 383"/>
                <a:gd name="T18" fmla="*/ 40 w 332"/>
                <a:gd name="T19" fmla="*/ 164 h 383"/>
                <a:gd name="T20" fmla="*/ 112 w 332"/>
                <a:gd name="T21" fmla="*/ 185 h 383"/>
                <a:gd name="T22" fmla="*/ 16 w 332"/>
                <a:gd name="T23" fmla="*/ 257 h 383"/>
                <a:gd name="T24" fmla="*/ 99 w 332"/>
                <a:gd name="T25" fmla="*/ 271 h 383"/>
                <a:gd name="T26" fmla="*/ 0 w 332"/>
                <a:gd name="T27" fmla="*/ 354 h 383"/>
                <a:gd name="T28" fmla="*/ 166 w 332"/>
                <a:gd name="T29" fmla="*/ 383 h 383"/>
                <a:gd name="T30" fmla="*/ 332 w 332"/>
                <a:gd name="T31" fmla="*/ 354 h 383"/>
                <a:gd name="T32" fmla="*/ 233 w 332"/>
                <a:gd name="T33" fmla="*/ 27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2" h="383">
                  <a:moveTo>
                    <a:pt x="233" y="271"/>
                  </a:moveTo>
                  <a:cubicBezTo>
                    <a:pt x="258" y="272"/>
                    <a:pt x="297" y="269"/>
                    <a:pt x="316" y="257"/>
                  </a:cubicBezTo>
                  <a:cubicBezTo>
                    <a:pt x="279" y="242"/>
                    <a:pt x="239" y="210"/>
                    <a:pt x="220" y="185"/>
                  </a:cubicBezTo>
                  <a:cubicBezTo>
                    <a:pt x="252" y="181"/>
                    <a:pt x="267" y="181"/>
                    <a:pt x="292" y="164"/>
                  </a:cubicBezTo>
                  <a:cubicBezTo>
                    <a:pt x="258" y="157"/>
                    <a:pt x="222" y="125"/>
                    <a:pt x="209" y="107"/>
                  </a:cubicBezTo>
                  <a:cubicBezTo>
                    <a:pt x="226" y="102"/>
                    <a:pt x="227" y="101"/>
                    <a:pt x="243" y="92"/>
                  </a:cubicBezTo>
                  <a:cubicBezTo>
                    <a:pt x="202" y="70"/>
                    <a:pt x="175" y="30"/>
                    <a:pt x="167" y="0"/>
                  </a:cubicBezTo>
                  <a:cubicBezTo>
                    <a:pt x="151" y="48"/>
                    <a:pt x="126" y="75"/>
                    <a:pt x="80" y="91"/>
                  </a:cubicBezTo>
                  <a:cubicBezTo>
                    <a:pt x="94" y="101"/>
                    <a:pt x="107" y="105"/>
                    <a:pt x="122" y="108"/>
                  </a:cubicBezTo>
                  <a:cubicBezTo>
                    <a:pt x="109" y="126"/>
                    <a:pt x="74" y="157"/>
                    <a:pt x="40" y="164"/>
                  </a:cubicBezTo>
                  <a:cubicBezTo>
                    <a:pt x="64" y="181"/>
                    <a:pt x="80" y="181"/>
                    <a:pt x="112" y="185"/>
                  </a:cubicBezTo>
                  <a:cubicBezTo>
                    <a:pt x="92" y="210"/>
                    <a:pt x="53" y="242"/>
                    <a:pt x="16" y="257"/>
                  </a:cubicBezTo>
                  <a:cubicBezTo>
                    <a:pt x="35" y="269"/>
                    <a:pt x="73" y="272"/>
                    <a:pt x="99" y="271"/>
                  </a:cubicBezTo>
                  <a:cubicBezTo>
                    <a:pt x="85" y="297"/>
                    <a:pt x="28" y="342"/>
                    <a:pt x="0" y="354"/>
                  </a:cubicBezTo>
                  <a:cubicBezTo>
                    <a:pt x="59" y="380"/>
                    <a:pt x="119" y="383"/>
                    <a:pt x="166" y="383"/>
                  </a:cubicBezTo>
                  <a:cubicBezTo>
                    <a:pt x="214" y="383"/>
                    <a:pt x="273" y="380"/>
                    <a:pt x="332" y="354"/>
                  </a:cubicBezTo>
                  <a:cubicBezTo>
                    <a:pt x="304" y="342"/>
                    <a:pt x="246" y="297"/>
                    <a:pt x="233" y="271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7" rIns="96435" bIns="48217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1" name="Freeform 76"/>
            <p:cNvSpPr/>
            <p:nvPr/>
          </p:nvSpPr>
          <p:spPr bwMode="auto">
            <a:xfrm>
              <a:off x="6351588" y="6188075"/>
              <a:ext cx="85725" cy="392113"/>
            </a:xfrm>
            <a:custGeom>
              <a:avLst/>
              <a:gdLst>
                <a:gd name="T0" fmla="*/ 47 w 47"/>
                <a:gd name="T1" fmla="*/ 208 h 217"/>
                <a:gd name="T2" fmla="*/ 23 w 47"/>
                <a:gd name="T3" fmla="*/ 217 h 217"/>
                <a:gd name="T4" fmla="*/ 23 w 47"/>
                <a:gd name="T5" fmla="*/ 217 h 217"/>
                <a:gd name="T6" fmla="*/ 0 w 47"/>
                <a:gd name="T7" fmla="*/ 208 h 217"/>
                <a:gd name="T8" fmla="*/ 0 w 47"/>
                <a:gd name="T9" fmla="*/ 9 h 217"/>
                <a:gd name="T10" fmla="*/ 23 w 47"/>
                <a:gd name="T11" fmla="*/ 0 h 217"/>
                <a:gd name="T12" fmla="*/ 23 w 47"/>
                <a:gd name="T13" fmla="*/ 0 h 217"/>
                <a:gd name="T14" fmla="*/ 47 w 47"/>
                <a:gd name="T15" fmla="*/ 9 h 217"/>
                <a:gd name="T16" fmla="*/ 47 w 47"/>
                <a:gd name="T17" fmla="*/ 20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17">
                  <a:moveTo>
                    <a:pt x="47" y="208"/>
                  </a:moveTo>
                  <a:cubicBezTo>
                    <a:pt x="47" y="213"/>
                    <a:pt x="36" y="217"/>
                    <a:pt x="23" y="217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10" y="217"/>
                    <a:pt x="0" y="213"/>
                    <a:pt x="0" y="20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6" y="0"/>
                    <a:pt x="47" y="4"/>
                    <a:pt x="47" y="9"/>
                  </a:cubicBezTo>
                  <a:lnTo>
                    <a:pt x="47" y="20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7" rIns="96435" bIns="48217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2" name="Freeform 77"/>
            <p:cNvSpPr/>
            <p:nvPr/>
          </p:nvSpPr>
          <p:spPr bwMode="auto">
            <a:xfrm>
              <a:off x="6003926" y="5481638"/>
              <a:ext cx="779463" cy="904875"/>
            </a:xfrm>
            <a:custGeom>
              <a:avLst/>
              <a:gdLst>
                <a:gd name="T0" fmla="*/ 304 w 432"/>
                <a:gd name="T1" fmla="*/ 354 h 500"/>
                <a:gd name="T2" fmla="*/ 412 w 432"/>
                <a:gd name="T3" fmla="*/ 335 h 500"/>
                <a:gd name="T4" fmla="*/ 287 w 432"/>
                <a:gd name="T5" fmla="*/ 241 h 500"/>
                <a:gd name="T6" fmla="*/ 381 w 432"/>
                <a:gd name="T7" fmla="*/ 213 h 500"/>
                <a:gd name="T8" fmla="*/ 272 w 432"/>
                <a:gd name="T9" fmla="*/ 139 h 500"/>
                <a:gd name="T10" fmla="*/ 317 w 432"/>
                <a:gd name="T11" fmla="*/ 120 h 500"/>
                <a:gd name="T12" fmla="*/ 218 w 432"/>
                <a:gd name="T13" fmla="*/ 0 h 500"/>
                <a:gd name="T14" fmla="*/ 104 w 432"/>
                <a:gd name="T15" fmla="*/ 119 h 500"/>
                <a:gd name="T16" fmla="*/ 159 w 432"/>
                <a:gd name="T17" fmla="*/ 141 h 500"/>
                <a:gd name="T18" fmla="*/ 51 w 432"/>
                <a:gd name="T19" fmla="*/ 213 h 500"/>
                <a:gd name="T20" fmla="*/ 145 w 432"/>
                <a:gd name="T21" fmla="*/ 241 h 500"/>
                <a:gd name="T22" fmla="*/ 20 w 432"/>
                <a:gd name="T23" fmla="*/ 335 h 500"/>
                <a:gd name="T24" fmla="*/ 128 w 432"/>
                <a:gd name="T25" fmla="*/ 354 h 500"/>
                <a:gd name="T26" fmla="*/ 0 w 432"/>
                <a:gd name="T27" fmla="*/ 461 h 500"/>
                <a:gd name="T28" fmla="*/ 217 w 432"/>
                <a:gd name="T29" fmla="*/ 500 h 500"/>
                <a:gd name="T30" fmla="*/ 432 w 432"/>
                <a:gd name="T31" fmla="*/ 461 h 500"/>
                <a:gd name="T32" fmla="*/ 304 w 432"/>
                <a:gd name="T33" fmla="*/ 354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500">
                  <a:moveTo>
                    <a:pt x="304" y="354"/>
                  </a:moveTo>
                  <a:cubicBezTo>
                    <a:pt x="337" y="355"/>
                    <a:pt x="387" y="351"/>
                    <a:pt x="412" y="335"/>
                  </a:cubicBezTo>
                  <a:cubicBezTo>
                    <a:pt x="364" y="316"/>
                    <a:pt x="312" y="273"/>
                    <a:pt x="287" y="241"/>
                  </a:cubicBezTo>
                  <a:cubicBezTo>
                    <a:pt x="328" y="236"/>
                    <a:pt x="348" y="236"/>
                    <a:pt x="381" y="213"/>
                  </a:cubicBezTo>
                  <a:cubicBezTo>
                    <a:pt x="336" y="205"/>
                    <a:pt x="289" y="163"/>
                    <a:pt x="272" y="139"/>
                  </a:cubicBezTo>
                  <a:cubicBezTo>
                    <a:pt x="295" y="133"/>
                    <a:pt x="296" y="131"/>
                    <a:pt x="317" y="120"/>
                  </a:cubicBezTo>
                  <a:cubicBezTo>
                    <a:pt x="264" y="91"/>
                    <a:pt x="228" y="39"/>
                    <a:pt x="218" y="0"/>
                  </a:cubicBezTo>
                  <a:cubicBezTo>
                    <a:pt x="196" y="62"/>
                    <a:pt x="163" y="97"/>
                    <a:pt x="104" y="119"/>
                  </a:cubicBezTo>
                  <a:cubicBezTo>
                    <a:pt x="123" y="131"/>
                    <a:pt x="139" y="137"/>
                    <a:pt x="159" y="141"/>
                  </a:cubicBezTo>
                  <a:cubicBezTo>
                    <a:pt x="142" y="165"/>
                    <a:pt x="96" y="205"/>
                    <a:pt x="51" y="213"/>
                  </a:cubicBezTo>
                  <a:cubicBezTo>
                    <a:pt x="84" y="236"/>
                    <a:pt x="104" y="236"/>
                    <a:pt x="145" y="241"/>
                  </a:cubicBezTo>
                  <a:cubicBezTo>
                    <a:pt x="120" y="273"/>
                    <a:pt x="68" y="316"/>
                    <a:pt x="20" y="335"/>
                  </a:cubicBezTo>
                  <a:cubicBezTo>
                    <a:pt x="46" y="351"/>
                    <a:pt x="95" y="355"/>
                    <a:pt x="128" y="354"/>
                  </a:cubicBezTo>
                  <a:cubicBezTo>
                    <a:pt x="111" y="388"/>
                    <a:pt x="36" y="446"/>
                    <a:pt x="0" y="461"/>
                  </a:cubicBezTo>
                  <a:cubicBezTo>
                    <a:pt x="77" y="496"/>
                    <a:pt x="155" y="500"/>
                    <a:pt x="217" y="500"/>
                  </a:cubicBezTo>
                  <a:cubicBezTo>
                    <a:pt x="279" y="500"/>
                    <a:pt x="355" y="496"/>
                    <a:pt x="432" y="461"/>
                  </a:cubicBezTo>
                  <a:cubicBezTo>
                    <a:pt x="396" y="446"/>
                    <a:pt x="321" y="388"/>
                    <a:pt x="304" y="354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7" rIns="96435" bIns="48217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" name="Freeform 78"/>
            <p:cNvSpPr/>
            <p:nvPr/>
          </p:nvSpPr>
          <p:spPr bwMode="auto">
            <a:xfrm>
              <a:off x="7075488" y="6249988"/>
              <a:ext cx="71438" cy="336550"/>
            </a:xfrm>
            <a:custGeom>
              <a:avLst/>
              <a:gdLst>
                <a:gd name="T0" fmla="*/ 40 w 40"/>
                <a:gd name="T1" fmla="*/ 178 h 186"/>
                <a:gd name="T2" fmla="*/ 20 w 40"/>
                <a:gd name="T3" fmla="*/ 186 h 186"/>
                <a:gd name="T4" fmla="*/ 20 w 40"/>
                <a:gd name="T5" fmla="*/ 186 h 186"/>
                <a:gd name="T6" fmla="*/ 0 w 40"/>
                <a:gd name="T7" fmla="*/ 178 h 186"/>
                <a:gd name="T8" fmla="*/ 0 w 40"/>
                <a:gd name="T9" fmla="*/ 8 h 186"/>
                <a:gd name="T10" fmla="*/ 20 w 40"/>
                <a:gd name="T11" fmla="*/ 0 h 186"/>
                <a:gd name="T12" fmla="*/ 20 w 40"/>
                <a:gd name="T13" fmla="*/ 0 h 186"/>
                <a:gd name="T14" fmla="*/ 40 w 40"/>
                <a:gd name="T15" fmla="*/ 8 h 186"/>
                <a:gd name="T16" fmla="*/ 40 w 40"/>
                <a:gd name="T17" fmla="*/ 17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86">
                  <a:moveTo>
                    <a:pt x="40" y="178"/>
                  </a:moveTo>
                  <a:cubicBezTo>
                    <a:pt x="40" y="183"/>
                    <a:pt x="31" y="186"/>
                    <a:pt x="20" y="186"/>
                  </a:cubicBezTo>
                  <a:cubicBezTo>
                    <a:pt x="20" y="186"/>
                    <a:pt x="20" y="186"/>
                    <a:pt x="20" y="186"/>
                  </a:cubicBezTo>
                  <a:cubicBezTo>
                    <a:pt x="9" y="186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3"/>
                    <a:pt x="40" y="8"/>
                  </a:cubicBezTo>
                  <a:lnTo>
                    <a:pt x="40" y="178"/>
                  </a:ln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7" rIns="96435" bIns="48217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" name="Freeform 79"/>
            <p:cNvSpPr/>
            <p:nvPr/>
          </p:nvSpPr>
          <p:spPr bwMode="auto">
            <a:xfrm>
              <a:off x="6777038" y="5645150"/>
              <a:ext cx="666750" cy="774700"/>
            </a:xfrm>
            <a:custGeom>
              <a:avLst/>
              <a:gdLst>
                <a:gd name="T0" fmla="*/ 260 w 370"/>
                <a:gd name="T1" fmla="*/ 303 h 428"/>
                <a:gd name="T2" fmla="*/ 352 w 370"/>
                <a:gd name="T3" fmla="*/ 287 h 428"/>
                <a:gd name="T4" fmla="*/ 245 w 370"/>
                <a:gd name="T5" fmla="*/ 206 h 428"/>
                <a:gd name="T6" fmla="*/ 326 w 370"/>
                <a:gd name="T7" fmla="*/ 183 h 428"/>
                <a:gd name="T8" fmla="*/ 233 w 370"/>
                <a:gd name="T9" fmla="*/ 119 h 428"/>
                <a:gd name="T10" fmla="*/ 271 w 370"/>
                <a:gd name="T11" fmla="*/ 103 h 428"/>
                <a:gd name="T12" fmla="*/ 186 w 370"/>
                <a:gd name="T13" fmla="*/ 0 h 428"/>
                <a:gd name="T14" fmla="*/ 89 w 370"/>
                <a:gd name="T15" fmla="*/ 102 h 428"/>
                <a:gd name="T16" fmla="*/ 136 w 370"/>
                <a:gd name="T17" fmla="*/ 120 h 428"/>
                <a:gd name="T18" fmla="*/ 44 w 370"/>
                <a:gd name="T19" fmla="*/ 183 h 428"/>
                <a:gd name="T20" fmla="*/ 124 w 370"/>
                <a:gd name="T21" fmla="*/ 206 h 428"/>
                <a:gd name="T22" fmla="*/ 17 w 370"/>
                <a:gd name="T23" fmla="*/ 287 h 428"/>
                <a:gd name="T24" fmla="*/ 109 w 370"/>
                <a:gd name="T25" fmla="*/ 303 h 428"/>
                <a:gd name="T26" fmla="*/ 0 w 370"/>
                <a:gd name="T27" fmla="*/ 395 h 428"/>
                <a:gd name="T28" fmla="*/ 185 w 370"/>
                <a:gd name="T29" fmla="*/ 428 h 428"/>
                <a:gd name="T30" fmla="*/ 370 w 370"/>
                <a:gd name="T31" fmla="*/ 395 h 428"/>
                <a:gd name="T32" fmla="*/ 260 w 370"/>
                <a:gd name="T33" fmla="*/ 303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0" h="428">
                  <a:moveTo>
                    <a:pt x="260" y="303"/>
                  </a:moveTo>
                  <a:cubicBezTo>
                    <a:pt x="288" y="304"/>
                    <a:pt x="331" y="301"/>
                    <a:pt x="352" y="287"/>
                  </a:cubicBezTo>
                  <a:cubicBezTo>
                    <a:pt x="311" y="271"/>
                    <a:pt x="267" y="234"/>
                    <a:pt x="245" y="206"/>
                  </a:cubicBezTo>
                  <a:cubicBezTo>
                    <a:pt x="281" y="202"/>
                    <a:pt x="298" y="202"/>
                    <a:pt x="326" y="183"/>
                  </a:cubicBezTo>
                  <a:cubicBezTo>
                    <a:pt x="288" y="175"/>
                    <a:pt x="247" y="140"/>
                    <a:pt x="233" y="119"/>
                  </a:cubicBezTo>
                  <a:cubicBezTo>
                    <a:pt x="252" y="113"/>
                    <a:pt x="253" y="112"/>
                    <a:pt x="271" y="103"/>
                  </a:cubicBezTo>
                  <a:cubicBezTo>
                    <a:pt x="226" y="77"/>
                    <a:pt x="195" y="33"/>
                    <a:pt x="186" y="0"/>
                  </a:cubicBezTo>
                  <a:cubicBezTo>
                    <a:pt x="168" y="53"/>
                    <a:pt x="140" y="83"/>
                    <a:pt x="89" y="102"/>
                  </a:cubicBezTo>
                  <a:cubicBezTo>
                    <a:pt x="105" y="112"/>
                    <a:pt x="119" y="117"/>
                    <a:pt x="136" y="120"/>
                  </a:cubicBezTo>
                  <a:cubicBezTo>
                    <a:pt x="122" y="141"/>
                    <a:pt x="82" y="175"/>
                    <a:pt x="44" y="183"/>
                  </a:cubicBezTo>
                  <a:cubicBezTo>
                    <a:pt x="71" y="202"/>
                    <a:pt x="89" y="202"/>
                    <a:pt x="124" y="206"/>
                  </a:cubicBezTo>
                  <a:cubicBezTo>
                    <a:pt x="102" y="234"/>
                    <a:pt x="58" y="271"/>
                    <a:pt x="17" y="287"/>
                  </a:cubicBezTo>
                  <a:cubicBezTo>
                    <a:pt x="39" y="301"/>
                    <a:pt x="81" y="304"/>
                    <a:pt x="109" y="303"/>
                  </a:cubicBezTo>
                  <a:cubicBezTo>
                    <a:pt x="95" y="332"/>
                    <a:pt x="31" y="382"/>
                    <a:pt x="0" y="395"/>
                  </a:cubicBezTo>
                  <a:cubicBezTo>
                    <a:pt x="66" y="425"/>
                    <a:pt x="132" y="428"/>
                    <a:pt x="185" y="428"/>
                  </a:cubicBezTo>
                  <a:cubicBezTo>
                    <a:pt x="238" y="428"/>
                    <a:pt x="304" y="425"/>
                    <a:pt x="370" y="395"/>
                  </a:cubicBezTo>
                  <a:cubicBezTo>
                    <a:pt x="339" y="382"/>
                    <a:pt x="275" y="332"/>
                    <a:pt x="260" y="303"/>
                  </a:cubicBez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7" rIns="96435" bIns="48217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5" name="Freeform 80"/>
            <p:cNvSpPr/>
            <p:nvPr/>
          </p:nvSpPr>
          <p:spPr bwMode="auto">
            <a:xfrm>
              <a:off x="6738938" y="6238875"/>
              <a:ext cx="77788" cy="360363"/>
            </a:xfrm>
            <a:custGeom>
              <a:avLst/>
              <a:gdLst>
                <a:gd name="T0" fmla="*/ 43 w 43"/>
                <a:gd name="T1" fmla="*/ 190 h 199"/>
                <a:gd name="T2" fmla="*/ 22 w 43"/>
                <a:gd name="T3" fmla="*/ 199 h 199"/>
                <a:gd name="T4" fmla="*/ 22 w 43"/>
                <a:gd name="T5" fmla="*/ 199 h 199"/>
                <a:gd name="T6" fmla="*/ 0 w 43"/>
                <a:gd name="T7" fmla="*/ 190 h 199"/>
                <a:gd name="T8" fmla="*/ 0 w 43"/>
                <a:gd name="T9" fmla="*/ 9 h 199"/>
                <a:gd name="T10" fmla="*/ 22 w 43"/>
                <a:gd name="T11" fmla="*/ 0 h 199"/>
                <a:gd name="T12" fmla="*/ 22 w 43"/>
                <a:gd name="T13" fmla="*/ 0 h 199"/>
                <a:gd name="T14" fmla="*/ 43 w 43"/>
                <a:gd name="T15" fmla="*/ 9 h 199"/>
                <a:gd name="T16" fmla="*/ 43 w 43"/>
                <a:gd name="T17" fmla="*/ 19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99">
                  <a:moveTo>
                    <a:pt x="43" y="190"/>
                  </a:moveTo>
                  <a:cubicBezTo>
                    <a:pt x="43" y="195"/>
                    <a:pt x="34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10" y="199"/>
                    <a:pt x="0" y="195"/>
                    <a:pt x="0" y="19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4" y="0"/>
                    <a:pt x="43" y="4"/>
                    <a:pt x="43" y="9"/>
                  </a:cubicBezTo>
                  <a:lnTo>
                    <a:pt x="43" y="190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7" rIns="96435" bIns="48217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6" name="Freeform 81"/>
            <p:cNvSpPr/>
            <p:nvPr/>
          </p:nvSpPr>
          <p:spPr bwMode="auto">
            <a:xfrm>
              <a:off x="6421438" y="5592763"/>
              <a:ext cx="714375" cy="828675"/>
            </a:xfrm>
            <a:custGeom>
              <a:avLst/>
              <a:gdLst>
                <a:gd name="T0" fmla="*/ 278 w 396"/>
                <a:gd name="T1" fmla="*/ 324 h 458"/>
                <a:gd name="T2" fmla="*/ 377 w 396"/>
                <a:gd name="T3" fmla="*/ 307 h 458"/>
                <a:gd name="T4" fmla="*/ 263 w 396"/>
                <a:gd name="T5" fmla="*/ 221 h 458"/>
                <a:gd name="T6" fmla="*/ 349 w 396"/>
                <a:gd name="T7" fmla="*/ 196 h 458"/>
                <a:gd name="T8" fmla="*/ 249 w 396"/>
                <a:gd name="T9" fmla="*/ 128 h 458"/>
                <a:gd name="T10" fmla="*/ 290 w 396"/>
                <a:gd name="T11" fmla="*/ 111 h 458"/>
                <a:gd name="T12" fmla="*/ 199 w 396"/>
                <a:gd name="T13" fmla="*/ 0 h 458"/>
                <a:gd name="T14" fmla="*/ 95 w 396"/>
                <a:gd name="T15" fmla="*/ 109 h 458"/>
                <a:gd name="T16" fmla="*/ 146 w 396"/>
                <a:gd name="T17" fmla="*/ 129 h 458"/>
                <a:gd name="T18" fmla="*/ 47 w 396"/>
                <a:gd name="T19" fmla="*/ 196 h 458"/>
                <a:gd name="T20" fmla="*/ 133 w 396"/>
                <a:gd name="T21" fmla="*/ 221 h 458"/>
                <a:gd name="T22" fmla="*/ 19 w 396"/>
                <a:gd name="T23" fmla="*/ 307 h 458"/>
                <a:gd name="T24" fmla="*/ 118 w 396"/>
                <a:gd name="T25" fmla="*/ 324 h 458"/>
                <a:gd name="T26" fmla="*/ 0 w 396"/>
                <a:gd name="T27" fmla="*/ 423 h 458"/>
                <a:gd name="T28" fmla="*/ 199 w 396"/>
                <a:gd name="T29" fmla="*/ 458 h 458"/>
                <a:gd name="T30" fmla="*/ 396 w 396"/>
                <a:gd name="T31" fmla="*/ 423 h 458"/>
                <a:gd name="T32" fmla="*/ 278 w 396"/>
                <a:gd name="T33" fmla="*/ 324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6" h="458">
                  <a:moveTo>
                    <a:pt x="278" y="324"/>
                  </a:moveTo>
                  <a:cubicBezTo>
                    <a:pt x="308" y="325"/>
                    <a:pt x="354" y="322"/>
                    <a:pt x="377" y="307"/>
                  </a:cubicBezTo>
                  <a:cubicBezTo>
                    <a:pt x="333" y="290"/>
                    <a:pt x="286" y="251"/>
                    <a:pt x="263" y="221"/>
                  </a:cubicBezTo>
                  <a:cubicBezTo>
                    <a:pt x="300" y="216"/>
                    <a:pt x="319" y="216"/>
                    <a:pt x="349" y="196"/>
                  </a:cubicBezTo>
                  <a:cubicBezTo>
                    <a:pt x="308" y="188"/>
                    <a:pt x="265" y="150"/>
                    <a:pt x="249" y="128"/>
                  </a:cubicBezTo>
                  <a:cubicBezTo>
                    <a:pt x="270" y="122"/>
                    <a:pt x="271" y="121"/>
                    <a:pt x="290" y="111"/>
                  </a:cubicBezTo>
                  <a:cubicBezTo>
                    <a:pt x="241" y="83"/>
                    <a:pt x="208" y="36"/>
                    <a:pt x="199" y="0"/>
                  </a:cubicBezTo>
                  <a:cubicBezTo>
                    <a:pt x="180" y="57"/>
                    <a:pt x="150" y="90"/>
                    <a:pt x="95" y="109"/>
                  </a:cubicBezTo>
                  <a:cubicBezTo>
                    <a:pt x="112" y="121"/>
                    <a:pt x="127" y="126"/>
                    <a:pt x="146" y="129"/>
                  </a:cubicBezTo>
                  <a:cubicBezTo>
                    <a:pt x="130" y="151"/>
                    <a:pt x="88" y="188"/>
                    <a:pt x="47" y="196"/>
                  </a:cubicBezTo>
                  <a:cubicBezTo>
                    <a:pt x="77" y="216"/>
                    <a:pt x="96" y="216"/>
                    <a:pt x="133" y="221"/>
                  </a:cubicBezTo>
                  <a:cubicBezTo>
                    <a:pt x="110" y="251"/>
                    <a:pt x="63" y="290"/>
                    <a:pt x="19" y="307"/>
                  </a:cubicBezTo>
                  <a:cubicBezTo>
                    <a:pt x="42" y="322"/>
                    <a:pt x="87" y="325"/>
                    <a:pt x="118" y="324"/>
                  </a:cubicBezTo>
                  <a:cubicBezTo>
                    <a:pt x="102" y="355"/>
                    <a:pt x="33" y="409"/>
                    <a:pt x="0" y="423"/>
                  </a:cubicBezTo>
                  <a:cubicBezTo>
                    <a:pt x="71" y="454"/>
                    <a:pt x="142" y="458"/>
                    <a:pt x="199" y="458"/>
                  </a:cubicBezTo>
                  <a:cubicBezTo>
                    <a:pt x="255" y="458"/>
                    <a:pt x="325" y="454"/>
                    <a:pt x="396" y="423"/>
                  </a:cubicBezTo>
                  <a:cubicBezTo>
                    <a:pt x="363" y="409"/>
                    <a:pt x="294" y="355"/>
                    <a:pt x="278" y="324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7" rIns="96435" bIns="48217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7" name="Freeform 82"/>
            <p:cNvSpPr/>
            <p:nvPr/>
          </p:nvSpPr>
          <p:spPr bwMode="auto">
            <a:xfrm>
              <a:off x="7810501" y="6232525"/>
              <a:ext cx="76200" cy="354013"/>
            </a:xfrm>
            <a:custGeom>
              <a:avLst/>
              <a:gdLst>
                <a:gd name="T0" fmla="*/ 42 w 42"/>
                <a:gd name="T1" fmla="*/ 187 h 195"/>
                <a:gd name="T2" fmla="*/ 21 w 42"/>
                <a:gd name="T3" fmla="*/ 195 h 195"/>
                <a:gd name="T4" fmla="*/ 21 w 42"/>
                <a:gd name="T5" fmla="*/ 195 h 195"/>
                <a:gd name="T6" fmla="*/ 0 w 42"/>
                <a:gd name="T7" fmla="*/ 187 h 195"/>
                <a:gd name="T8" fmla="*/ 0 w 42"/>
                <a:gd name="T9" fmla="*/ 9 h 195"/>
                <a:gd name="T10" fmla="*/ 21 w 42"/>
                <a:gd name="T11" fmla="*/ 0 h 195"/>
                <a:gd name="T12" fmla="*/ 21 w 42"/>
                <a:gd name="T13" fmla="*/ 0 h 195"/>
                <a:gd name="T14" fmla="*/ 42 w 42"/>
                <a:gd name="T15" fmla="*/ 9 h 195"/>
                <a:gd name="T16" fmla="*/ 42 w 42"/>
                <a:gd name="T17" fmla="*/ 18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95">
                  <a:moveTo>
                    <a:pt x="42" y="187"/>
                  </a:moveTo>
                  <a:cubicBezTo>
                    <a:pt x="42" y="191"/>
                    <a:pt x="33" y="195"/>
                    <a:pt x="21" y="195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10" y="195"/>
                    <a:pt x="0" y="191"/>
                    <a:pt x="0" y="18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3" y="0"/>
                    <a:pt x="42" y="4"/>
                    <a:pt x="42" y="9"/>
                  </a:cubicBezTo>
                  <a:lnTo>
                    <a:pt x="42" y="187"/>
                  </a:ln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7" rIns="96435" bIns="48217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8" name="Freeform 83"/>
            <p:cNvSpPr/>
            <p:nvPr/>
          </p:nvSpPr>
          <p:spPr bwMode="auto">
            <a:xfrm>
              <a:off x="7508876" y="5624513"/>
              <a:ext cx="677863" cy="787400"/>
            </a:xfrm>
            <a:custGeom>
              <a:avLst/>
              <a:gdLst>
                <a:gd name="T0" fmla="*/ 265 w 376"/>
                <a:gd name="T1" fmla="*/ 308 h 435"/>
                <a:gd name="T2" fmla="*/ 358 w 376"/>
                <a:gd name="T3" fmla="*/ 292 h 435"/>
                <a:gd name="T4" fmla="*/ 250 w 376"/>
                <a:gd name="T5" fmla="*/ 210 h 435"/>
                <a:gd name="T6" fmla="*/ 332 w 376"/>
                <a:gd name="T7" fmla="*/ 186 h 435"/>
                <a:gd name="T8" fmla="*/ 237 w 376"/>
                <a:gd name="T9" fmla="*/ 122 h 435"/>
                <a:gd name="T10" fmla="*/ 276 w 376"/>
                <a:gd name="T11" fmla="*/ 105 h 435"/>
                <a:gd name="T12" fmla="*/ 190 w 376"/>
                <a:gd name="T13" fmla="*/ 0 h 435"/>
                <a:gd name="T14" fmla="*/ 91 w 376"/>
                <a:gd name="T15" fmla="*/ 104 h 435"/>
                <a:gd name="T16" fmla="*/ 139 w 376"/>
                <a:gd name="T17" fmla="*/ 123 h 435"/>
                <a:gd name="T18" fmla="*/ 45 w 376"/>
                <a:gd name="T19" fmla="*/ 186 h 435"/>
                <a:gd name="T20" fmla="*/ 127 w 376"/>
                <a:gd name="T21" fmla="*/ 210 h 435"/>
                <a:gd name="T22" fmla="*/ 18 w 376"/>
                <a:gd name="T23" fmla="*/ 292 h 435"/>
                <a:gd name="T24" fmla="*/ 112 w 376"/>
                <a:gd name="T25" fmla="*/ 308 h 435"/>
                <a:gd name="T26" fmla="*/ 0 w 376"/>
                <a:gd name="T27" fmla="*/ 402 h 435"/>
                <a:gd name="T28" fmla="*/ 189 w 376"/>
                <a:gd name="T29" fmla="*/ 435 h 435"/>
                <a:gd name="T30" fmla="*/ 376 w 376"/>
                <a:gd name="T31" fmla="*/ 402 h 435"/>
                <a:gd name="T32" fmla="*/ 265 w 376"/>
                <a:gd name="T33" fmla="*/ 308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6" h="435">
                  <a:moveTo>
                    <a:pt x="265" y="308"/>
                  </a:moveTo>
                  <a:cubicBezTo>
                    <a:pt x="293" y="309"/>
                    <a:pt x="337" y="306"/>
                    <a:pt x="358" y="292"/>
                  </a:cubicBezTo>
                  <a:cubicBezTo>
                    <a:pt x="317" y="275"/>
                    <a:pt x="272" y="238"/>
                    <a:pt x="250" y="210"/>
                  </a:cubicBezTo>
                  <a:cubicBezTo>
                    <a:pt x="285" y="205"/>
                    <a:pt x="303" y="205"/>
                    <a:pt x="332" y="186"/>
                  </a:cubicBezTo>
                  <a:cubicBezTo>
                    <a:pt x="293" y="179"/>
                    <a:pt x="252" y="142"/>
                    <a:pt x="237" y="122"/>
                  </a:cubicBezTo>
                  <a:cubicBezTo>
                    <a:pt x="257" y="116"/>
                    <a:pt x="258" y="115"/>
                    <a:pt x="276" y="105"/>
                  </a:cubicBezTo>
                  <a:cubicBezTo>
                    <a:pt x="230" y="79"/>
                    <a:pt x="198" y="34"/>
                    <a:pt x="190" y="0"/>
                  </a:cubicBezTo>
                  <a:cubicBezTo>
                    <a:pt x="171" y="54"/>
                    <a:pt x="142" y="85"/>
                    <a:pt x="91" y="104"/>
                  </a:cubicBezTo>
                  <a:cubicBezTo>
                    <a:pt x="107" y="115"/>
                    <a:pt x="121" y="119"/>
                    <a:pt x="139" y="123"/>
                  </a:cubicBezTo>
                  <a:cubicBezTo>
                    <a:pt x="124" y="144"/>
                    <a:pt x="84" y="179"/>
                    <a:pt x="45" y="186"/>
                  </a:cubicBezTo>
                  <a:cubicBezTo>
                    <a:pt x="73" y="205"/>
                    <a:pt x="91" y="205"/>
                    <a:pt x="127" y="210"/>
                  </a:cubicBezTo>
                  <a:cubicBezTo>
                    <a:pt x="105" y="238"/>
                    <a:pt x="60" y="275"/>
                    <a:pt x="18" y="292"/>
                  </a:cubicBezTo>
                  <a:cubicBezTo>
                    <a:pt x="40" y="306"/>
                    <a:pt x="83" y="309"/>
                    <a:pt x="112" y="308"/>
                  </a:cubicBezTo>
                  <a:cubicBezTo>
                    <a:pt x="97" y="338"/>
                    <a:pt x="32" y="388"/>
                    <a:pt x="0" y="402"/>
                  </a:cubicBezTo>
                  <a:cubicBezTo>
                    <a:pt x="67" y="431"/>
                    <a:pt x="135" y="435"/>
                    <a:pt x="189" y="435"/>
                  </a:cubicBezTo>
                  <a:cubicBezTo>
                    <a:pt x="243" y="435"/>
                    <a:pt x="309" y="431"/>
                    <a:pt x="376" y="402"/>
                  </a:cubicBezTo>
                  <a:cubicBezTo>
                    <a:pt x="345" y="388"/>
                    <a:pt x="279" y="338"/>
                    <a:pt x="265" y="308"/>
                  </a:cubicBez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7" rIns="96435" bIns="48217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9" name="Freeform 84"/>
            <p:cNvSpPr/>
            <p:nvPr/>
          </p:nvSpPr>
          <p:spPr bwMode="auto">
            <a:xfrm>
              <a:off x="7412038" y="6188075"/>
              <a:ext cx="84138" cy="392113"/>
            </a:xfrm>
            <a:custGeom>
              <a:avLst/>
              <a:gdLst>
                <a:gd name="T0" fmla="*/ 47 w 47"/>
                <a:gd name="T1" fmla="*/ 208 h 217"/>
                <a:gd name="T2" fmla="*/ 23 w 47"/>
                <a:gd name="T3" fmla="*/ 217 h 217"/>
                <a:gd name="T4" fmla="*/ 23 w 47"/>
                <a:gd name="T5" fmla="*/ 217 h 217"/>
                <a:gd name="T6" fmla="*/ 0 w 47"/>
                <a:gd name="T7" fmla="*/ 208 h 217"/>
                <a:gd name="T8" fmla="*/ 0 w 47"/>
                <a:gd name="T9" fmla="*/ 9 h 217"/>
                <a:gd name="T10" fmla="*/ 23 w 47"/>
                <a:gd name="T11" fmla="*/ 0 h 217"/>
                <a:gd name="T12" fmla="*/ 23 w 47"/>
                <a:gd name="T13" fmla="*/ 0 h 217"/>
                <a:gd name="T14" fmla="*/ 47 w 47"/>
                <a:gd name="T15" fmla="*/ 9 h 217"/>
                <a:gd name="T16" fmla="*/ 47 w 47"/>
                <a:gd name="T17" fmla="*/ 20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17">
                  <a:moveTo>
                    <a:pt x="47" y="208"/>
                  </a:moveTo>
                  <a:cubicBezTo>
                    <a:pt x="47" y="213"/>
                    <a:pt x="36" y="217"/>
                    <a:pt x="23" y="217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10" y="217"/>
                    <a:pt x="0" y="213"/>
                    <a:pt x="0" y="20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6" y="0"/>
                    <a:pt x="47" y="4"/>
                    <a:pt x="47" y="9"/>
                  </a:cubicBezTo>
                  <a:lnTo>
                    <a:pt x="47" y="20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7" rIns="96435" bIns="48217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0" name="Freeform 85"/>
            <p:cNvSpPr/>
            <p:nvPr/>
          </p:nvSpPr>
          <p:spPr bwMode="auto">
            <a:xfrm>
              <a:off x="7064376" y="5481638"/>
              <a:ext cx="777875" cy="904875"/>
            </a:xfrm>
            <a:custGeom>
              <a:avLst/>
              <a:gdLst>
                <a:gd name="T0" fmla="*/ 304 w 432"/>
                <a:gd name="T1" fmla="*/ 354 h 500"/>
                <a:gd name="T2" fmla="*/ 412 w 432"/>
                <a:gd name="T3" fmla="*/ 335 h 500"/>
                <a:gd name="T4" fmla="*/ 287 w 432"/>
                <a:gd name="T5" fmla="*/ 241 h 500"/>
                <a:gd name="T6" fmla="*/ 381 w 432"/>
                <a:gd name="T7" fmla="*/ 213 h 500"/>
                <a:gd name="T8" fmla="*/ 272 w 432"/>
                <a:gd name="T9" fmla="*/ 139 h 500"/>
                <a:gd name="T10" fmla="*/ 317 w 432"/>
                <a:gd name="T11" fmla="*/ 120 h 500"/>
                <a:gd name="T12" fmla="*/ 218 w 432"/>
                <a:gd name="T13" fmla="*/ 0 h 500"/>
                <a:gd name="T14" fmla="*/ 104 w 432"/>
                <a:gd name="T15" fmla="*/ 119 h 500"/>
                <a:gd name="T16" fmla="*/ 159 w 432"/>
                <a:gd name="T17" fmla="*/ 141 h 500"/>
                <a:gd name="T18" fmla="*/ 51 w 432"/>
                <a:gd name="T19" fmla="*/ 213 h 500"/>
                <a:gd name="T20" fmla="*/ 145 w 432"/>
                <a:gd name="T21" fmla="*/ 241 h 500"/>
                <a:gd name="T22" fmla="*/ 21 w 432"/>
                <a:gd name="T23" fmla="*/ 335 h 500"/>
                <a:gd name="T24" fmla="*/ 128 w 432"/>
                <a:gd name="T25" fmla="*/ 354 h 500"/>
                <a:gd name="T26" fmla="*/ 0 w 432"/>
                <a:gd name="T27" fmla="*/ 461 h 500"/>
                <a:gd name="T28" fmla="*/ 217 w 432"/>
                <a:gd name="T29" fmla="*/ 500 h 500"/>
                <a:gd name="T30" fmla="*/ 432 w 432"/>
                <a:gd name="T31" fmla="*/ 461 h 500"/>
                <a:gd name="T32" fmla="*/ 304 w 432"/>
                <a:gd name="T33" fmla="*/ 354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500">
                  <a:moveTo>
                    <a:pt x="304" y="354"/>
                  </a:moveTo>
                  <a:cubicBezTo>
                    <a:pt x="337" y="355"/>
                    <a:pt x="387" y="351"/>
                    <a:pt x="412" y="335"/>
                  </a:cubicBezTo>
                  <a:cubicBezTo>
                    <a:pt x="364" y="316"/>
                    <a:pt x="312" y="273"/>
                    <a:pt x="287" y="241"/>
                  </a:cubicBezTo>
                  <a:cubicBezTo>
                    <a:pt x="328" y="236"/>
                    <a:pt x="348" y="236"/>
                    <a:pt x="381" y="213"/>
                  </a:cubicBezTo>
                  <a:cubicBezTo>
                    <a:pt x="337" y="205"/>
                    <a:pt x="289" y="163"/>
                    <a:pt x="272" y="139"/>
                  </a:cubicBezTo>
                  <a:cubicBezTo>
                    <a:pt x="295" y="133"/>
                    <a:pt x="296" y="131"/>
                    <a:pt x="317" y="120"/>
                  </a:cubicBezTo>
                  <a:cubicBezTo>
                    <a:pt x="264" y="91"/>
                    <a:pt x="228" y="39"/>
                    <a:pt x="218" y="0"/>
                  </a:cubicBezTo>
                  <a:cubicBezTo>
                    <a:pt x="196" y="62"/>
                    <a:pt x="163" y="97"/>
                    <a:pt x="104" y="119"/>
                  </a:cubicBezTo>
                  <a:cubicBezTo>
                    <a:pt x="123" y="131"/>
                    <a:pt x="139" y="137"/>
                    <a:pt x="159" y="141"/>
                  </a:cubicBezTo>
                  <a:cubicBezTo>
                    <a:pt x="142" y="165"/>
                    <a:pt x="96" y="205"/>
                    <a:pt x="51" y="213"/>
                  </a:cubicBezTo>
                  <a:cubicBezTo>
                    <a:pt x="84" y="236"/>
                    <a:pt x="104" y="236"/>
                    <a:pt x="145" y="241"/>
                  </a:cubicBezTo>
                  <a:cubicBezTo>
                    <a:pt x="120" y="273"/>
                    <a:pt x="68" y="316"/>
                    <a:pt x="21" y="335"/>
                  </a:cubicBezTo>
                  <a:cubicBezTo>
                    <a:pt x="46" y="351"/>
                    <a:pt x="95" y="355"/>
                    <a:pt x="128" y="354"/>
                  </a:cubicBezTo>
                  <a:cubicBezTo>
                    <a:pt x="111" y="388"/>
                    <a:pt x="36" y="446"/>
                    <a:pt x="0" y="461"/>
                  </a:cubicBezTo>
                  <a:cubicBezTo>
                    <a:pt x="77" y="496"/>
                    <a:pt x="155" y="500"/>
                    <a:pt x="217" y="500"/>
                  </a:cubicBezTo>
                  <a:cubicBezTo>
                    <a:pt x="279" y="500"/>
                    <a:pt x="355" y="496"/>
                    <a:pt x="432" y="461"/>
                  </a:cubicBezTo>
                  <a:cubicBezTo>
                    <a:pt x="396" y="446"/>
                    <a:pt x="321" y="388"/>
                    <a:pt x="304" y="354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7" rIns="96435" bIns="48217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1" name="Freeform 86"/>
            <p:cNvSpPr/>
            <p:nvPr/>
          </p:nvSpPr>
          <p:spPr bwMode="auto">
            <a:xfrm>
              <a:off x="7470776" y="6321425"/>
              <a:ext cx="61913" cy="284163"/>
            </a:xfrm>
            <a:custGeom>
              <a:avLst/>
              <a:gdLst>
                <a:gd name="T0" fmla="*/ 34 w 34"/>
                <a:gd name="T1" fmla="*/ 150 h 157"/>
                <a:gd name="T2" fmla="*/ 17 w 34"/>
                <a:gd name="T3" fmla="*/ 157 h 157"/>
                <a:gd name="T4" fmla="*/ 17 w 34"/>
                <a:gd name="T5" fmla="*/ 157 h 157"/>
                <a:gd name="T6" fmla="*/ 0 w 34"/>
                <a:gd name="T7" fmla="*/ 150 h 157"/>
                <a:gd name="T8" fmla="*/ 0 w 34"/>
                <a:gd name="T9" fmla="*/ 7 h 157"/>
                <a:gd name="T10" fmla="*/ 17 w 34"/>
                <a:gd name="T11" fmla="*/ 0 h 157"/>
                <a:gd name="T12" fmla="*/ 17 w 34"/>
                <a:gd name="T13" fmla="*/ 0 h 157"/>
                <a:gd name="T14" fmla="*/ 34 w 34"/>
                <a:gd name="T15" fmla="*/ 7 h 157"/>
                <a:gd name="T16" fmla="*/ 34 w 34"/>
                <a:gd name="T17" fmla="*/ 15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57">
                  <a:moveTo>
                    <a:pt x="34" y="150"/>
                  </a:moveTo>
                  <a:cubicBezTo>
                    <a:pt x="34" y="154"/>
                    <a:pt x="27" y="157"/>
                    <a:pt x="17" y="157"/>
                  </a:cubicBezTo>
                  <a:cubicBezTo>
                    <a:pt x="17" y="157"/>
                    <a:pt x="17" y="157"/>
                    <a:pt x="17" y="157"/>
                  </a:cubicBezTo>
                  <a:cubicBezTo>
                    <a:pt x="8" y="157"/>
                    <a:pt x="0" y="154"/>
                    <a:pt x="0" y="15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0"/>
                    <a:pt x="34" y="3"/>
                    <a:pt x="34" y="7"/>
                  </a:cubicBezTo>
                  <a:lnTo>
                    <a:pt x="34" y="150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7" rIns="96435" bIns="48217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" name="Freeform 87"/>
            <p:cNvSpPr/>
            <p:nvPr/>
          </p:nvSpPr>
          <p:spPr bwMode="auto">
            <a:xfrm>
              <a:off x="7221538" y="5808663"/>
              <a:ext cx="563563" cy="655638"/>
            </a:xfrm>
            <a:custGeom>
              <a:avLst/>
              <a:gdLst>
                <a:gd name="T0" fmla="*/ 220 w 313"/>
                <a:gd name="T1" fmla="*/ 257 h 362"/>
                <a:gd name="T2" fmla="*/ 298 w 313"/>
                <a:gd name="T3" fmla="*/ 243 h 362"/>
                <a:gd name="T4" fmla="*/ 207 w 313"/>
                <a:gd name="T5" fmla="*/ 175 h 362"/>
                <a:gd name="T6" fmla="*/ 275 w 313"/>
                <a:gd name="T7" fmla="*/ 155 h 362"/>
                <a:gd name="T8" fmla="*/ 197 w 313"/>
                <a:gd name="T9" fmla="*/ 101 h 362"/>
                <a:gd name="T10" fmla="*/ 229 w 313"/>
                <a:gd name="T11" fmla="*/ 88 h 362"/>
                <a:gd name="T12" fmla="*/ 157 w 313"/>
                <a:gd name="T13" fmla="*/ 0 h 362"/>
                <a:gd name="T14" fmla="*/ 75 w 313"/>
                <a:gd name="T15" fmla="*/ 87 h 362"/>
                <a:gd name="T16" fmla="*/ 115 w 313"/>
                <a:gd name="T17" fmla="*/ 102 h 362"/>
                <a:gd name="T18" fmla="*/ 37 w 313"/>
                <a:gd name="T19" fmla="*/ 155 h 362"/>
                <a:gd name="T20" fmla="*/ 105 w 313"/>
                <a:gd name="T21" fmla="*/ 175 h 362"/>
                <a:gd name="T22" fmla="*/ 15 w 313"/>
                <a:gd name="T23" fmla="*/ 243 h 362"/>
                <a:gd name="T24" fmla="*/ 93 w 313"/>
                <a:gd name="T25" fmla="*/ 257 h 362"/>
                <a:gd name="T26" fmla="*/ 0 w 313"/>
                <a:gd name="T27" fmla="*/ 335 h 362"/>
                <a:gd name="T28" fmla="*/ 157 w 313"/>
                <a:gd name="T29" fmla="*/ 362 h 362"/>
                <a:gd name="T30" fmla="*/ 313 w 313"/>
                <a:gd name="T31" fmla="*/ 335 h 362"/>
                <a:gd name="T32" fmla="*/ 220 w 313"/>
                <a:gd name="T33" fmla="*/ 257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3" h="362">
                  <a:moveTo>
                    <a:pt x="220" y="257"/>
                  </a:moveTo>
                  <a:cubicBezTo>
                    <a:pt x="244" y="257"/>
                    <a:pt x="280" y="255"/>
                    <a:pt x="298" y="243"/>
                  </a:cubicBezTo>
                  <a:cubicBezTo>
                    <a:pt x="263" y="229"/>
                    <a:pt x="226" y="199"/>
                    <a:pt x="207" y="175"/>
                  </a:cubicBezTo>
                  <a:cubicBezTo>
                    <a:pt x="237" y="171"/>
                    <a:pt x="252" y="171"/>
                    <a:pt x="275" y="155"/>
                  </a:cubicBezTo>
                  <a:cubicBezTo>
                    <a:pt x="243" y="149"/>
                    <a:pt x="209" y="119"/>
                    <a:pt x="197" y="101"/>
                  </a:cubicBezTo>
                  <a:cubicBezTo>
                    <a:pt x="213" y="97"/>
                    <a:pt x="214" y="96"/>
                    <a:pt x="229" y="88"/>
                  </a:cubicBezTo>
                  <a:cubicBezTo>
                    <a:pt x="191" y="66"/>
                    <a:pt x="165" y="29"/>
                    <a:pt x="157" y="0"/>
                  </a:cubicBezTo>
                  <a:cubicBezTo>
                    <a:pt x="142" y="45"/>
                    <a:pt x="118" y="71"/>
                    <a:pt x="75" y="87"/>
                  </a:cubicBezTo>
                  <a:cubicBezTo>
                    <a:pt x="89" y="96"/>
                    <a:pt x="100" y="99"/>
                    <a:pt x="115" y="102"/>
                  </a:cubicBezTo>
                  <a:cubicBezTo>
                    <a:pt x="103" y="120"/>
                    <a:pt x="69" y="149"/>
                    <a:pt x="37" y="155"/>
                  </a:cubicBezTo>
                  <a:cubicBezTo>
                    <a:pt x="60" y="171"/>
                    <a:pt x="75" y="171"/>
                    <a:pt x="105" y="175"/>
                  </a:cubicBezTo>
                  <a:cubicBezTo>
                    <a:pt x="87" y="199"/>
                    <a:pt x="49" y="229"/>
                    <a:pt x="15" y="243"/>
                  </a:cubicBezTo>
                  <a:cubicBezTo>
                    <a:pt x="33" y="255"/>
                    <a:pt x="69" y="257"/>
                    <a:pt x="93" y="257"/>
                  </a:cubicBezTo>
                  <a:cubicBezTo>
                    <a:pt x="80" y="281"/>
                    <a:pt x="26" y="324"/>
                    <a:pt x="0" y="335"/>
                  </a:cubicBezTo>
                  <a:cubicBezTo>
                    <a:pt x="55" y="359"/>
                    <a:pt x="112" y="362"/>
                    <a:pt x="157" y="362"/>
                  </a:cubicBezTo>
                  <a:cubicBezTo>
                    <a:pt x="202" y="362"/>
                    <a:pt x="257" y="359"/>
                    <a:pt x="313" y="335"/>
                  </a:cubicBezTo>
                  <a:cubicBezTo>
                    <a:pt x="286" y="324"/>
                    <a:pt x="232" y="281"/>
                    <a:pt x="220" y="257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7" rIns="96435" bIns="48217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3" name="Freeform 88"/>
            <p:cNvSpPr/>
            <p:nvPr/>
          </p:nvSpPr>
          <p:spPr bwMode="auto">
            <a:xfrm>
              <a:off x="8169276" y="6224588"/>
              <a:ext cx="80963" cy="371475"/>
            </a:xfrm>
            <a:custGeom>
              <a:avLst/>
              <a:gdLst>
                <a:gd name="T0" fmla="*/ 45 w 45"/>
                <a:gd name="T1" fmla="*/ 197 h 206"/>
                <a:gd name="T2" fmla="*/ 23 w 45"/>
                <a:gd name="T3" fmla="*/ 206 h 206"/>
                <a:gd name="T4" fmla="*/ 23 w 45"/>
                <a:gd name="T5" fmla="*/ 206 h 206"/>
                <a:gd name="T6" fmla="*/ 0 w 45"/>
                <a:gd name="T7" fmla="*/ 197 h 206"/>
                <a:gd name="T8" fmla="*/ 0 w 45"/>
                <a:gd name="T9" fmla="*/ 9 h 206"/>
                <a:gd name="T10" fmla="*/ 23 w 45"/>
                <a:gd name="T11" fmla="*/ 0 h 206"/>
                <a:gd name="T12" fmla="*/ 23 w 45"/>
                <a:gd name="T13" fmla="*/ 0 h 206"/>
                <a:gd name="T14" fmla="*/ 45 w 45"/>
                <a:gd name="T15" fmla="*/ 9 h 206"/>
                <a:gd name="T16" fmla="*/ 45 w 45"/>
                <a:gd name="T17" fmla="*/ 19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06">
                  <a:moveTo>
                    <a:pt x="45" y="197"/>
                  </a:moveTo>
                  <a:cubicBezTo>
                    <a:pt x="45" y="202"/>
                    <a:pt x="35" y="206"/>
                    <a:pt x="23" y="206"/>
                  </a:cubicBezTo>
                  <a:cubicBezTo>
                    <a:pt x="23" y="206"/>
                    <a:pt x="23" y="206"/>
                    <a:pt x="23" y="206"/>
                  </a:cubicBezTo>
                  <a:cubicBezTo>
                    <a:pt x="10" y="206"/>
                    <a:pt x="0" y="202"/>
                    <a:pt x="0" y="19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4"/>
                    <a:pt x="45" y="9"/>
                  </a:cubicBezTo>
                  <a:lnTo>
                    <a:pt x="45" y="197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7" rIns="96435" bIns="48217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4" name="Freeform 89"/>
            <p:cNvSpPr/>
            <p:nvPr/>
          </p:nvSpPr>
          <p:spPr bwMode="auto">
            <a:xfrm>
              <a:off x="7839076" y="5553075"/>
              <a:ext cx="741363" cy="858838"/>
            </a:xfrm>
            <a:custGeom>
              <a:avLst/>
              <a:gdLst>
                <a:gd name="T0" fmla="*/ 289 w 411"/>
                <a:gd name="T1" fmla="*/ 336 h 475"/>
                <a:gd name="T2" fmla="*/ 392 w 411"/>
                <a:gd name="T3" fmla="*/ 319 h 475"/>
                <a:gd name="T4" fmla="*/ 273 w 411"/>
                <a:gd name="T5" fmla="*/ 229 h 475"/>
                <a:gd name="T6" fmla="*/ 362 w 411"/>
                <a:gd name="T7" fmla="*/ 203 h 475"/>
                <a:gd name="T8" fmla="*/ 259 w 411"/>
                <a:gd name="T9" fmla="*/ 133 h 475"/>
                <a:gd name="T10" fmla="*/ 301 w 411"/>
                <a:gd name="T11" fmla="*/ 115 h 475"/>
                <a:gd name="T12" fmla="*/ 207 w 411"/>
                <a:gd name="T13" fmla="*/ 0 h 475"/>
                <a:gd name="T14" fmla="*/ 99 w 411"/>
                <a:gd name="T15" fmla="*/ 113 h 475"/>
                <a:gd name="T16" fmla="*/ 152 w 411"/>
                <a:gd name="T17" fmla="*/ 134 h 475"/>
                <a:gd name="T18" fmla="*/ 49 w 411"/>
                <a:gd name="T19" fmla="*/ 203 h 475"/>
                <a:gd name="T20" fmla="*/ 138 w 411"/>
                <a:gd name="T21" fmla="*/ 229 h 475"/>
                <a:gd name="T22" fmla="*/ 20 w 411"/>
                <a:gd name="T23" fmla="*/ 319 h 475"/>
                <a:gd name="T24" fmla="*/ 122 w 411"/>
                <a:gd name="T25" fmla="*/ 336 h 475"/>
                <a:gd name="T26" fmla="*/ 0 w 411"/>
                <a:gd name="T27" fmla="*/ 439 h 475"/>
                <a:gd name="T28" fmla="*/ 206 w 411"/>
                <a:gd name="T29" fmla="*/ 475 h 475"/>
                <a:gd name="T30" fmla="*/ 411 w 411"/>
                <a:gd name="T31" fmla="*/ 439 h 475"/>
                <a:gd name="T32" fmla="*/ 289 w 411"/>
                <a:gd name="T33" fmla="*/ 336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1" h="475">
                  <a:moveTo>
                    <a:pt x="289" y="336"/>
                  </a:moveTo>
                  <a:cubicBezTo>
                    <a:pt x="320" y="337"/>
                    <a:pt x="368" y="334"/>
                    <a:pt x="392" y="319"/>
                  </a:cubicBezTo>
                  <a:cubicBezTo>
                    <a:pt x="346" y="301"/>
                    <a:pt x="297" y="260"/>
                    <a:pt x="273" y="229"/>
                  </a:cubicBezTo>
                  <a:cubicBezTo>
                    <a:pt x="312" y="224"/>
                    <a:pt x="331" y="224"/>
                    <a:pt x="362" y="203"/>
                  </a:cubicBezTo>
                  <a:cubicBezTo>
                    <a:pt x="320" y="195"/>
                    <a:pt x="275" y="155"/>
                    <a:pt x="259" y="133"/>
                  </a:cubicBezTo>
                  <a:cubicBezTo>
                    <a:pt x="281" y="126"/>
                    <a:pt x="282" y="125"/>
                    <a:pt x="301" y="115"/>
                  </a:cubicBezTo>
                  <a:cubicBezTo>
                    <a:pt x="251" y="86"/>
                    <a:pt x="217" y="37"/>
                    <a:pt x="207" y="0"/>
                  </a:cubicBezTo>
                  <a:cubicBezTo>
                    <a:pt x="187" y="59"/>
                    <a:pt x="156" y="93"/>
                    <a:pt x="99" y="113"/>
                  </a:cubicBezTo>
                  <a:cubicBezTo>
                    <a:pt x="117" y="125"/>
                    <a:pt x="132" y="130"/>
                    <a:pt x="152" y="134"/>
                  </a:cubicBezTo>
                  <a:cubicBezTo>
                    <a:pt x="135" y="157"/>
                    <a:pt x="91" y="195"/>
                    <a:pt x="49" y="203"/>
                  </a:cubicBezTo>
                  <a:cubicBezTo>
                    <a:pt x="80" y="224"/>
                    <a:pt x="99" y="224"/>
                    <a:pt x="138" y="229"/>
                  </a:cubicBezTo>
                  <a:cubicBezTo>
                    <a:pt x="114" y="260"/>
                    <a:pt x="65" y="301"/>
                    <a:pt x="20" y="319"/>
                  </a:cubicBezTo>
                  <a:cubicBezTo>
                    <a:pt x="44" y="334"/>
                    <a:pt x="91" y="337"/>
                    <a:pt x="122" y="336"/>
                  </a:cubicBezTo>
                  <a:cubicBezTo>
                    <a:pt x="106" y="369"/>
                    <a:pt x="35" y="424"/>
                    <a:pt x="0" y="439"/>
                  </a:cubicBezTo>
                  <a:cubicBezTo>
                    <a:pt x="73" y="471"/>
                    <a:pt x="148" y="475"/>
                    <a:pt x="206" y="475"/>
                  </a:cubicBezTo>
                  <a:cubicBezTo>
                    <a:pt x="265" y="475"/>
                    <a:pt x="338" y="471"/>
                    <a:pt x="411" y="439"/>
                  </a:cubicBezTo>
                  <a:cubicBezTo>
                    <a:pt x="377" y="424"/>
                    <a:pt x="305" y="369"/>
                    <a:pt x="289" y="336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7" rIns="96435" bIns="48217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" name="圆角矩形 2"/>
          <p:cNvSpPr/>
          <p:nvPr/>
        </p:nvSpPr>
        <p:spPr>
          <a:xfrm>
            <a:off x="4384142" y="463391"/>
            <a:ext cx="8124007" cy="49054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just"/>
            <a:r>
              <a:rPr lang="en-US" altLang="zh-CN" sz="2740"/>
              <a:t>1. epidemic prevention and control rules</a:t>
            </a:r>
            <a:endParaRPr lang="en-US" altLang="zh-CN" sz="2740"/>
          </a:p>
          <a:p>
            <a:pPr algn="just"/>
            <a:r>
              <a:rPr lang="en-US" altLang="zh-CN" sz="2740"/>
              <a:t>2. protect yourself</a:t>
            </a:r>
            <a:endParaRPr lang="en-US" altLang="zh-CN" sz="2740"/>
          </a:p>
          <a:p>
            <a:pPr algn="just"/>
            <a:r>
              <a:rPr lang="en-US" altLang="zh-CN" sz="2740"/>
              <a:t>3.for any kind of emergency, please contact your class monitor and class mentor immediately</a:t>
            </a:r>
            <a:endParaRPr lang="en-US" altLang="zh-CN" sz="2740"/>
          </a:p>
          <a:p>
            <a:pPr algn="just"/>
            <a:r>
              <a:rPr lang="en-US" altLang="zh-CN" sz="2740"/>
              <a:t>4. be aware of your visa expiration date, extend your visa early as possible</a:t>
            </a:r>
            <a:endParaRPr lang="en-US" altLang="zh-CN" sz="2740"/>
          </a:p>
          <a:p>
            <a:pPr algn="just"/>
            <a:r>
              <a:rPr lang="en-US" altLang="zh-CN" sz="2740"/>
              <a:t>5. students outside temporarily must return on </a:t>
            </a:r>
            <a:r>
              <a:rPr lang="en-US" altLang="zh-CN" sz="2740">
                <a:solidFill>
                  <a:srgbClr val="00B050"/>
                </a:solidFill>
              </a:rPr>
              <a:t>Aug.30</a:t>
            </a:r>
            <a:endParaRPr lang="en-US" altLang="zh-CN" sz="2530"/>
          </a:p>
          <a:p>
            <a:pPr algn="ctr"/>
            <a:endParaRPr lang="en-US" altLang="zh-CN" sz="253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0" y="0"/>
            <a:ext cx="12858750" cy="7243762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2176165"/>
            <a:ext cx="12858750" cy="2928663"/>
          </a:xfrm>
          <a:prstGeom prst="rect">
            <a:avLst/>
          </a:prstGeom>
          <a:solidFill>
            <a:srgbClr val="C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3" name="直接连接符 102"/>
          <p:cNvCxnSpPr/>
          <p:nvPr/>
        </p:nvCxnSpPr>
        <p:spPr>
          <a:xfrm flipV="1">
            <a:off x="3838678" y="4421519"/>
            <a:ext cx="4961218" cy="8799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"/>
          <p:cNvSpPr txBox="1"/>
          <p:nvPr/>
        </p:nvSpPr>
        <p:spPr>
          <a:xfrm>
            <a:off x="-231" y="3166636"/>
            <a:ext cx="12642850" cy="89916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buNone/>
            </a:pPr>
            <a:r>
              <a:rPr lang="en-US" altLang="zh-CN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Wish you a happy and safe holiday!!</a:t>
            </a:r>
            <a:endParaRPr lang="en-US" altLang="zh-CN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allery dir="l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2" fill="hold" grpId="0" nodeType="clickEffect" p14:presetBounceEnd="21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17" dur="8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18" dur="8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2" grpId="0" bldLvl="0" animBg="1"/>
          <p:bldP spid="2" grpId="0" bldLvl="0" animBg="1"/>
          <p:bldP spid="10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8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8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2" grpId="0" bldLvl="0" animBg="1"/>
          <p:bldP spid="2" grpId="0" bldLvl="0" animBg="1"/>
          <p:bldP spid="104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216526" y="2505596"/>
            <a:ext cx="683514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l"/>
            <a:r>
              <a:rPr lang="en-US" altLang="zh-CN" sz="6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Summer Vacation</a:t>
            </a:r>
            <a:endParaRPr lang="en-US" altLang="zh-CN" sz="6000" b="1" dirty="0">
              <a:solidFill>
                <a:schemeClr val="accent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6023847" y="2542222"/>
            <a:ext cx="0" cy="1997848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60277" y="4193821"/>
            <a:ext cx="1269558" cy="3460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01</a:t>
            </a:r>
            <a:endParaRPr lang="zh-CN" altLang="en-US" sz="22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052827" y="2505429"/>
            <a:ext cx="1477008" cy="147700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75" name="TextBox 13"/>
          <p:cNvSpPr txBox="1"/>
          <p:nvPr/>
        </p:nvSpPr>
        <p:spPr>
          <a:xfrm>
            <a:off x="4234631" y="2737376"/>
            <a:ext cx="1269558" cy="10814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</a:t>
            </a:r>
            <a:r>
              <a:rPr lang="en-US" sz="703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</a:t>
            </a:r>
            <a:endParaRPr lang="en-US" sz="7030" b="1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27050" y="408305"/>
            <a:ext cx="7802880" cy="6416040"/>
          </a:xfrm>
          <a:prstGeom prst="rect">
            <a:avLst/>
          </a:prstGeom>
        </p:spPr>
      </p:pic>
      <p:sp>
        <p:nvSpPr>
          <p:cNvPr id="4" name="矩形标注 3"/>
          <p:cNvSpPr/>
          <p:nvPr/>
        </p:nvSpPr>
        <p:spPr>
          <a:xfrm>
            <a:off x="6991350" y="3122295"/>
            <a:ext cx="5241290" cy="2108200"/>
          </a:xfrm>
          <a:prstGeom prst="wedgeRectCallout">
            <a:avLst>
              <a:gd name="adj1" fmla="val -48461"/>
              <a:gd name="adj2" fmla="val 851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/>
              <a:t>summer vacation:Jul. 20-Sep. 6</a:t>
            </a:r>
            <a:endParaRPr lang="en-US" altLang="zh-CN" sz="2800" b="1"/>
          </a:p>
          <a:p>
            <a:pPr algn="ctr"/>
            <a:r>
              <a:rPr lang="en-US" altLang="zh-CN" sz="2800" b="1"/>
              <a:t>make-up exam: Aug.31-Sep.5</a:t>
            </a:r>
            <a:endParaRPr lang="en-US" altLang="zh-CN" sz="2800" b="1"/>
          </a:p>
          <a:p>
            <a:pPr algn="ctr"/>
            <a:r>
              <a:rPr lang="en-US" altLang="zh-CN" sz="2800" b="1"/>
              <a:t>students outside temporarily must return on </a:t>
            </a:r>
            <a:r>
              <a:rPr lang="en-US" altLang="zh-CN" sz="2800" b="1">
                <a:solidFill>
                  <a:srgbClr val="00B050"/>
                </a:solidFill>
              </a:rPr>
              <a:t>Aug. 30</a:t>
            </a:r>
            <a:endParaRPr lang="en-US" altLang="zh-CN" sz="2800" b="1">
              <a:solidFill>
                <a:srgbClr val="00B050"/>
              </a:solidFill>
            </a:endParaRPr>
          </a:p>
          <a:p>
            <a:pPr algn="ctr"/>
            <a:endParaRPr lang="en-US" altLang="zh-CN" sz="2800" b="1">
              <a:solidFill>
                <a:srgbClr val="00B050"/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259195" y="2110105"/>
            <a:ext cx="616712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l"/>
            <a:r>
              <a:rPr lang="en-US" altLang="zh-CN" sz="6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Student management&amp;</a:t>
            </a:r>
            <a:endParaRPr lang="en-US" altLang="zh-CN" sz="6000" b="1" dirty="0">
              <a:solidFill>
                <a:schemeClr val="accent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lvl="1" algn="l"/>
            <a:r>
              <a:rPr lang="en-US" altLang="zh-CN" sz="6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Safety issues</a:t>
            </a:r>
            <a:endParaRPr lang="en-US" altLang="zh-CN" sz="6000" b="1" dirty="0">
              <a:solidFill>
                <a:schemeClr val="accent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6023847" y="2542222"/>
            <a:ext cx="0" cy="1997848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60277" y="4193821"/>
            <a:ext cx="1269558" cy="3460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0</a:t>
            </a:r>
            <a:r>
              <a:rPr lang="en-US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</a:t>
            </a:r>
            <a:endParaRPr lang="en-US" sz="22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052827" y="2505429"/>
            <a:ext cx="1477008" cy="147700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75" name="TextBox 13"/>
          <p:cNvSpPr txBox="1"/>
          <p:nvPr/>
        </p:nvSpPr>
        <p:spPr>
          <a:xfrm>
            <a:off x="4234631" y="2737376"/>
            <a:ext cx="1269558" cy="10814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</a:t>
            </a:r>
            <a:r>
              <a:rPr lang="en-US" sz="703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</a:t>
            </a:r>
            <a:endParaRPr lang="en-US" sz="7030" b="1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肘形连接符 43"/>
          <p:cNvSpPr>
            <a:spLocks noChangeShapeType="1"/>
          </p:cNvSpPr>
          <p:nvPr/>
        </p:nvSpPr>
        <p:spPr bwMode="auto">
          <a:xfrm rot="10800000" flipH="1">
            <a:off x="8165779" y="2072139"/>
            <a:ext cx="97574" cy="1919283"/>
          </a:xfrm>
          <a:prstGeom prst="bentConnector2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肘形连接符 17"/>
          <p:cNvSpPr>
            <a:spLocks noChangeShapeType="1"/>
          </p:cNvSpPr>
          <p:nvPr/>
        </p:nvSpPr>
        <p:spPr bwMode="auto">
          <a:xfrm rot="16200000" flipH="1">
            <a:off x="8040440" y="4212666"/>
            <a:ext cx="339879" cy="3566007"/>
          </a:xfrm>
          <a:prstGeom prst="bentConnector2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肘形连接符 46"/>
          <p:cNvSpPr>
            <a:spLocks noChangeShapeType="1"/>
          </p:cNvSpPr>
          <p:nvPr/>
        </p:nvSpPr>
        <p:spPr bwMode="auto">
          <a:xfrm rot="10800000" flipV="1">
            <a:off x="4403563" y="4157349"/>
            <a:ext cx="189833" cy="806937"/>
          </a:xfrm>
          <a:prstGeom prst="bentConnector2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肘形连接符 51"/>
          <p:cNvSpPr>
            <a:spLocks noChangeShapeType="1"/>
          </p:cNvSpPr>
          <p:nvPr/>
        </p:nvSpPr>
        <p:spPr bwMode="auto">
          <a:xfrm rot="16200000" flipV="1">
            <a:off x="5415645" y="1493698"/>
            <a:ext cx="128132" cy="1904086"/>
          </a:xfrm>
          <a:prstGeom prst="bentConnector2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89910" y="2653888"/>
            <a:ext cx="3494611" cy="3239562"/>
            <a:chOff x="3898426" y="1805124"/>
            <a:chExt cx="4494140" cy="4166144"/>
          </a:xfrm>
        </p:grpSpPr>
        <p:sp>
          <p:nvSpPr>
            <p:cNvPr id="37" name="椭圆 12"/>
            <p:cNvSpPr>
              <a:spLocks noChangeArrowheads="1"/>
            </p:cNvSpPr>
            <p:nvPr/>
          </p:nvSpPr>
          <p:spPr bwMode="auto">
            <a:xfrm flipH="1">
              <a:off x="5881907" y="1805124"/>
              <a:ext cx="515252" cy="515252"/>
            </a:xfrm>
            <a:prstGeom prst="ellipse">
              <a:avLst/>
            </a:prstGeom>
            <a:solidFill>
              <a:schemeClr val="bg1"/>
            </a:solidFill>
            <a:ln w="76200" cap="flat" cmpd="sng">
              <a:solidFill>
                <a:schemeClr val="accent1"/>
              </a:solidFill>
              <a:bevel/>
            </a:ln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lang="en-US" altLang="en-US" sz="8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椭圆 10"/>
            <p:cNvSpPr>
              <a:spLocks noChangeArrowheads="1"/>
            </p:cNvSpPr>
            <p:nvPr/>
          </p:nvSpPr>
          <p:spPr bwMode="auto">
            <a:xfrm flipH="1">
              <a:off x="7771164" y="3503547"/>
              <a:ext cx="516444" cy="516444"/>
            </a:xfrm>
            <a:prstGeom prst="ellipse">
              <a:avLst/>
            </a:prstGeom>
            <a:solidFill>
              <a:schemeClr val="bg1"/>
            </a:solidFill>
            <a:ln w="76200" cap="flat" cmpd="sng">
              <a:solidFill>
                <a:schemeClr val="accent4"/>
              </a:solidFill>
              <a:bevel/>
            </a:ln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lang="en-US" altLang="en-US" sz="8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椭圆 11"/>
            <p:cNvSpPr>
              <a:spLocks noChangeArrowheads="1"/>
            </p:cNvSpPr>
            <p:nvPr/>
          </p:nvSpPr>
          <p:spPr bwMode="auto">
            <a:xfrm flipH="1">
              <a:off x="5881907" y="5241328"/>
              <a:ext cx="515252" cy="516445"/>
            </a:xfrm>
            <a:prstGeom prst="ellipse">
              <a:avLst/>
            </a:prstGeom>
            <a:solidFill>
              <a:schemeClr val="bg1"/>
            </a:solidFill>
            <a:ln w="76200" cap="flat" cmpd="sng">
              <a:solidFill>
                <a:schemeClr val="accent4"/>
              </a:solidFill>
              <a:bevel/>
            </a:ln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lang="en-US" altLang="en-US" sz="8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椭圆 44"/>
            <p:cNvSpPr>
              <a:spLocks noChangeArrowheads="1"/>
            </p:cNvSpPr>
            <p:nvPr/>
          </p:nvSpPr>
          <p:spPr bwMode="auto">
            <a:xfrm flipH="1">
              <a:off x="4010541" y="3503547"/>
              <a:ext cx="515252" cy="515252"/>
            </a:xfrm>
            <a:prstGeom prst="ellipse">
              <a:avLst/>
            </a:prstGeom>
            <a:solidFill>
              <a:schemeClr val="bg1"/>
            </a:solidFill>
            <a:ln w="76200" cap="flat" cmpd="sng">
              <a:solidFill>
                <a:schemeClr val="accent1"/>
              </a:solidFill>
              <a:bevel/>
            </a:ln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lang="en-US" altLang="en-US" sz="8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左弧形箭头 1"/>
            <p:cNvSpPr>
              <a:spLocks noChangeArrowheads="1"/>
            </p:cNvSpPr>
            <p:nvPr/>
          </p:nvSpPr>
          <p:spPr bwMode="auto">
            <a:xfrm>
              <a:off x="3898426" y="1805124"/>
              <a:ext cx="1892835" cy="4166144"/>
            </a:xfrm>
            <a:prstGeom prst="curvedRightArrow">
              <a:avLst>
                <a:gd name="adj1" fmla="val 24996"/>
                <a:gd name="adj2" fmla="val 50022"/>
                <a:gd name="adj3" fmla="val 25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lang="en-US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左弧形箭头 39"/>
            <p:cNvSpPr>
              <a:spLocks noChangeArrowheads="1"/>
            </p:cNvSpPr>
            <p:nvPr/>
          </p:nvSpPr>
          <p:spPr bwMode="auto">
            <a:xfrm flipH="1">
              <a:off x="6498539" y="1805124"/>
              <a:ext cx="1894027" cy="4166144"/>
            </a:xfrm>
            <a:prstGeom prst="curvedRightArrow">
              <a:avLst>
                <a:gd name="adj1" fmla="val 24980"/>
                <a:gd name="adj2" fmla="val 49990"/>
                <a:gd name="adj3" fmla="val 25000"/>
              </a:avLst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lang="en-US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631797" y="3278560"/>
              <a:ext cx="2928409" cy="781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dorm issues</a:t>
              </a:r>
              <a:endParaRPr lang="en-US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5981606" y="5340706"/>
              <a:ext cx="317153" cy="317695"/>
              <a:chOff x="9145588" y="4435471"/>
              <a:chExt cx="464344" cy="465137"/>
            </a:xfrm>
          </p:grpSpPr>
          <p:sp>
            <p:nvSpPr>
              <p:cNvPr id="71" name="AutoShape 7"/>
              <p:cNvSpPr/>
              <p:nvPr/>
            </p:nvSpPr>
            <p:spPr bwMode="auto">
              <a:xfrm>
                <a:off x="9145588" y="4435471"/>
                <a:ext cx="464344" cy="465137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2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4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5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6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7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8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9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7864358" y="3622124"/>
              <a:ext cx="317153" cy="317695"/>
              <a:chOff x="7287419" y="3505994"/>
              <a:chExt cx="464344" cy="465138"/>
            </a:xfrm>
          </p:grpSpPr>
          <p:sp>
            <p:nvSpPr>
              <p:cNvPr id="81" name="AutoShape 37"/>
              <p:cNvSpPr/>
              <p:nvPr/>
            </p:nvSpPr>
            <p:spPr bwMode="auto">
              <a:xfrm>
                <a:off x="7287419" y="354965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2" name="AutoShape 38"/>
              <p:cNvSpPr/>
              <p:nvPr/>
            </p:nvSpPr>
            <p:spPr bwMode="auto">
              <a:xfrm>
                <a:off x="7490619" y="373856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3" name="AutoShape 39"/>
              <p:cNvSpPr/>
              <p:nvPr/>
            </p:nvSpPr>
            <p:spPr bwMode="auto">
              <a:xfrm>
                <a:off x="7679532" y="350599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4" name="AutoShape 40"/>
              <p:cNvSpPr/>
              <p:nvPr/>
            </p:nvSpPr>
            <p:spPr bwMode="auto">
              <a:xfrm>
                <a:off x="7403307" y="372427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5" name="AutoShape 41"/>
              <p:cNvSpPr/>
              <p:nvPr/>
            </p:nvSpPr>
            <p:spPr bwMode="auto">
              <a:xfrm>
                <a:off x="7461250" y="382587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6" name="AutoShape 42"/>
              <p:cNvSpPr/>
              <p:nvPr/>
            </p:nvSpPr>
            <p:spPr bwMode="auto">
              <a:xfrm>
                <a:off x="7693819" y="360759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4146264" y="3609536"/>
              <a:ext cx="238000" cy="317695"/>
              <a:chOff x="2639220" y="3510754"/>
              <a:chExt cx="348456" cy="465137"/>
            </a:xfrm>
          </p:grpSpPr>
          <p:sp>
            <p:nvSpPr>
              <p:cNvPr id="88" name="AutoShape 115"/>
              <p:cNvSpPr/>
              <p:nvPr/>
            </p:nvSpPr>
            <p:spPr bwMode="auto">
              <a:xfrm>
                <a:off x="2639220" y="3510754"/>
                <a:ext cx="348456" cy="46513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800" y="12825"/>
                    </a:moveTo>
                    <a:lnTo>
                      <a:pt x="19800" y="13500"/>
                    </a:lnTo>
                    <a:lnTo>
                      <a:pt x="19800" y="14850"/>
                    </a:lnTo>
                    <a:lnTo>
                      <a:pt x="19800" y="15525"/>
                    </a:lnTo>
                    <a:cubicBezTo>
                      <a:pt x="19800" y="18129"/>
                      <a:pt x="16972" y="20249"/>
                      <a:pt x="13499" y="20249"/>
                    </a:cubicBezTo>
                    <a:lnTo>
                      <a:pt x="8099" y="20249"/>
                    </a:lnTo>
                    <a:cubicBezTo>
                      <a:pt x="4627" y="20249"/>
                      <a:pt x="1800" y="18129"/>
                      <a:pt x="1800" y="15525"/>
                    </a:cubicBezTo>
                    <a:lnTo>
                      <a:pt x="1800" y="14850"/>
                    </a:lnTo>
                    <a:lnTo>
                      <a:pt x="1800" y="13500"/>
                    </a:lnTo>
                    <a:lnTo>
                      <a:pt x="1800" y="12825"/>
                    </a:lnTo>
                    <a:lnTo>
                      <a:pt x="1800" y="10800"/>
                    </a:lnTo>
                    <a:cubicBezTo>
                      <a:pt x="1800" y="10427"/>
                      <a:pt x="2203" y="10124"/>
                      <a:pt x="2699" y="10124"/>
                    </a:cubicBezTo>
                    <a:lnTo>
                      <a:pt x="4499" y="10124"/>
                    </a:lnTo>
                    <a:lnTo>
                      <a:pt x="17100" y="10124"/>
                    </a:lnTo>
                    <a:lnTo>
                      <a:pt x="18899" y="10124"/>
                    </a:lnTo>
                    <a:cubicBezTo>
                      <a:pt x="19396" y="10124"/>
                      <a:pt x="19800" y="10427"/>
                      <a:pt x="19800" y="10800"/>
                    </a:cubicBezTo>
                    <a:cubicBezTo>
                      <a:pt x="19800" y="10800"/>
                      <a:pt x="19800" y="12825"/>
                      <a:pt x="19800" y="12825"/>
                    </a:cubicBezTo>
                    <a:close/>
                    <a:moveTo>
                      <a:pt x="14400" y="6075"/>
                    </a:moveTo>
                    <a:lnTo>
                      <a:pt x="14400" y="6076"/>
                    </a:lnTo>
                    <a:lnTo>
                      <a:pt x="14400" y="8774"/>
                    </a:lnTo>
                    <a:lnTo>
                      <a:pt x="7200" y="8774"/>
                    </a:lnTo>
                    <a:lnTo>
                      <a:pt x="7200" y="6076"/>
                    </a:lnTo>
                    <a:lnTo>
                      <a:pt x="7200" y="6075"/>
                    </a:lnTo>
                    <a:cubicBezTo>
                      <a:pt x="7200" y="4583"/>
                      <a:pt x="8811" y="3375"/>
                      <a:pt x="10800" y="3375"/>
                    </a:cubicBezTo>
                    <a:cubicBezTo>
                      <a:pt x="12788" y="3375"/>
                      <a:pt x="14400" y="4583"/>
                      <a:pt x="14400" y="6075"/>
                    </a:cubicBezTo>
                    <a:moveTo>
                      <a:pt x="4499" y="6075"/>
                    </a:moveTo>
                    <a:cubicBezTo>
                      <a:pt x="4499" y="3465"/>
                      <a:pt x="7320" y="1350"/>
                      <a:pt x="10800" y="1350"/>
                    </a:cubicBezTo>
                    <a:cubicBezTo>
                      <a:pt x="14279" y="1350"/>
                      <a:pt x="17100" y="3465"/>
                      <a:pt x="17100" y="6075"/>
                    </a:cubicBezTo>
                    <a:lnTo>
                      <a:pt x="17100" y="8774"/>
                    </a:lnTo>
                    <a:lnTo>
                      <a:pt x="15299" y="8774"/>
                    </a:lnTo>
                    <a:lnTo>
                      <a:pt x="15299" y="6076"/>
                    </a:lnTo>
                    <a:cubicBezTo>
                      <a:pt x="15299" y="4212"/>
                      <a:pt x="13285" y="2701"/>
                      <a:pt x="10800" y="2701"/>
                    </a:cubicBezTo>
                    <a:cubicBezTo>
                      <a:pt x="8314" y="2701"/>
                      <a:pt x="6299" y="4212"/>
                      <a:pt x="6299" y="6076"/>
                    </a:cubicBezTo>
                    <a:lnTo>
                      <a:pt x="6299" y="8774"/>
                    </a:lnTo>
                    <a:lnTo>
                      <a:pt x="4499" y="8774"/>
                    </a:lnTo>
                    <a:cubicBezTo>
                      <a:pt x="4499" y="8774"/>
                      <a:pt x="4499" y="6075"/>
                      <a:pt x="4499" y="6075"/>
                    </a:cubicBezTo>
                    <a:close/>
                    <a:moveTo>
                      <a:pt x="18899" y="8774"/>
                    </a:moveTo>
                    <a:lnTo>
                      <a:pt x="18899" y="6075"/>
                    </a:lnTo>
                    <a:cubicBezTo>
                      <a:pt x="18899" y="2719"/>
                      <a:pt x="15274" y="0"/>
                      <a:pt x="10800" y="0"/>
                    </a:cubicBezTo>
                    <a:cubicBezTo>
                      <a:pt x="6325" y="0"/>
                      <a:pt x="2699" y="2719"/>
                      <a:pt x="2699" y="6075"/>
                    </a:cubicBezTo>
                    <a:lnTo>
                      <a:pt x="2699" y="8774"/>
                    </a:lnTo>
                    <a:cubicBezTo>
                      <a:pt x="1208" y="8774"/>
                      <a:pt x="0" y="9681"/>
                      <a:pt x="0" y="10800"/>
                    </a:cubicBezTo>
                    <a:lnTo>
                      <a:pt x="0" y="12825"/>
                    </a:lnTo>
                    <a:lnTo>
                      <a:pt x="0" y="13500"/>
                    </a:lnTo>
                    <a:lnTo>
                      <a:pt x="0" y="14850"/>
                    </a:lnTo>
                    <a:lnTo>
                      <a:pt x="0" y="15525"/>
                    </a:lnTo>
                    <a:cubicBezTo>
                      <a:pt x="0" y="18880"/>
                      <a:pt x="3625" y="21599"/>
                      <a:pt x="8099" y="21599"/>
                    </a:cubicBezTo>
                    <a:lnTo>
                      <a:pt x="13499" y="21599"/>
                    </a:lnTo>
                    <a:cubicBezTo>
                      <a:pt x="17974" y="21599"/>
                      <a:pt x="21600" y="18880"/>
                      <a:pt x="21600" y="15525"/>
                    </a:cubicBezTo>
                    <a:lnTo>
                      <a:pt x="21600" y="14850"/>
                    </a:lnTo>
                    <a:lnTo>
                      <a:pt x="21600" y="13500"/>
                    </a:lnTo>
                    <a:lnTo>
                      <a:pt x="21600" y="12825"/>
                    </a:lnTo>
                    <a:lnTo>
                      <a:pt x="21600" y="10800"/>
                    </a:lnTo>
                    <a:cubicBezTo>
                      <a:pt x="21600" y="9681"/>
                      <a:pt x="20391" y="8774"/>
                      <a:pt x="18899" y="877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9" name="AutoShape 116"/>
              <p:cNvSpPr/>
              <p:nvPr/>
            </p:nvSpPr>
            <p:spPr bwMode="auto">
              <a:xfrm>
                <a:off x="2784475" y="3786982"/>
                <a:ext cx="57944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3226"/>
                      <a:pt x="0" y="7201"/>
                    </a:cubicBezTo>
                    <a:cubicBezTo>
                      <a:pt x="0" y="9390"/>
                      <a:pt x="1798" y="13537"/>
                      <a:pt x="3601" y="16821"/>
                    </a:cubicBezTo>
                    <a:cubicBezTo>
                      <a:pt x="5070" y="19493"/>
                      <a:pt x="6916" y="21600"/>
                      <a:pt x="10800" y="21600"/>
                    </a:cubicBezTo>
                    <a:cubicBezTo>
                      <a:pt x="15016" y="21600"/>
                      <a:pt x="16529" y="19514"/>
                      <a:pt x="18003" y="16858"/>
                    </a:cubicBezTo>
                    <a:cubicBezTo>
                      <a:pt x="19828" y="13567"/>
                      <a:pt x="21600" y="9397"/>
                      <a:pt x="21600" y="7201"/>
                    </a:cubicBezTo>
                    <a:cubicBezTo>
                      <a:pt x="21600" y="3226"/>
                      <a:pt x="16761" y="0"/>
                      <a:pt x="10800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5992775" y="1913195"/>
              <a:ext cx="317153" cy="317153"/>
              <a:chOff x="4439444" y="1652588"/>
              <a:chExt cx="464344" cy="464344"/>
            </a:xfrm>
          </p:grpSpPr>
          <p:sp>
            <p:nvSpPr>
              <p:cNvPr id="91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2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3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96" name="TextBox 95"/>
          <p:cNvSpPr txBox="1"/>
          <p:nvPr/>
        </p:nvSpPr>
        <p:spPr>
          <a:xfrm>
            <a:off x="1232535" y="2072005"/>
            <a:ext cx="3237230" cy="103314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2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irregular dorm check </a:t>
            </a:r>
            <a:endParaRPr lang="en-US" sz="2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sz="280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during the holiday</a:t>
            </a:r>
            <a:r>
              <a:rPr lang="en-US" sz="2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77165" y="5081270"/>
            <a:ext cx="4371340" cy="15500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detailed scores are given.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violation of the dorm rules 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will be marked.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307705" y="2043430"/>
            <a:ext cx="3605530" cy="4425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hosting firends overnight 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631748" y="5403215"/>
            <a:ext cx="4280535" cy="1846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cigerrattes</a:t>
            </a:r>
            <a:endParaRPr lang="en-US" sz="2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US" sz="2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lighting incenses</a:t>
            </a:r>
            <a:endParaRPr lang="en-US" sz="2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US" sz="2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personal staff along the corridor</a:t>
            </a:r>
            <a:endParaRPr lang="en-US" sz="2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US" sz="2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dirtiness and messs </a:t>
            </a:r>
            <a:endParaRPr lang="en-US" sz="2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illegal appliances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0" y="0"/>
            <a:ext cx="12858751" cy="87933"/>
            <a:chOff x="0" y="0"/>
            <a:chExt cx="12858751" cy="87933"/>
          </a:xfrm>
        </p:grpSpPr>
        <p:sp>
          <p:nvSpPr>
            <p:cNvPr id="54" name="矩形 53"/>
            <p:cNvSpPr/>
            <p:nvPr/>
          </p:nvSpPr>
          <p:spPr>
            <a:xfrm>
              <a:off x="0" y="0"/>
              <a:ext cx="12858750" cy="87933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10461823" y="0"/>
              <a:ext cx="2396928" cy="8793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6" name="矩形 55"/>
          <p:cNvSpPr/>
          <p:nvPr/>
        </p:nvSpPr>
        <p:spPr>
          <a:xfrm>
            <a:off x="0" y="87932"/>
            <a:ext cx="308695" cy="4327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TextBox 23"/>
          <p:cNvSpPr txBox="1"/>
          <p:nvPr/>
        </p:nvSpPr>
        <p:spPr>
          <a:xfrm>
            <a:off x="308695" y="43966"/>
            <a:ext cx="324036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DORM ISSUES</a:t>
            </a:r>
            <a:endParaRPr lang="en-US" sz="4000" dirty="0" smtClean="0">
              <a:solidFill>
                <a:srgbClr val="C00000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6089015" y="520700"/>
            <a:ext cx="6133465" cy="1151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600" b="1"/>
              <a:t>dorm rules!</a:t>
            </a:r>
            <a:endParaRPr lang="en-US" altLang="zh-CN" sz="3600" b="1"/>
          </a:p>
          <a:p>
            <a:pPr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/>
              <a:t>http://international.cpu.edu.cn/3a/78/c403a14968/page.htm</a:t>
            </a:r>
            <a:endParaRPr lang="en-US" altLang="zh-CN" sz="24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ldLvl="0" animBg="1"/>
      <p:bldP spid="50" grpId="0" bldLvl="0" animBg="1"/>
      <p:bldP spid="49" grpId="0" bldLvl="0" animBg="1"/>
      <p:bldP spid="5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352" y="1"/>
            <a:ext cx="4982493" cy="723265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0-1" fmla="*/ 0 w 12192000"/>
              <a:gd name="connsiteY0-2" fmla="*/ 3429000 h 6858000"/>
              <a:gd name="connsiteX1-3" fmla="*/ 5153025 w 12192000"/>
              <a:gd name="connsiteY1-4" fmla="*/ 0 h 6858000"/>
              <a:gd name="connsiteX2-5" fmla="*/ 12192000 w 12192000"/>
              <a:gd name="connsiteY2-6" fmla="*/ 6858000 h 6858000"/>
              <a:gd name="connsiteX3-7" fmla="*/ 0 w 12192000"/>
              <a:gd name="connsiteY3-8" fmla="*/ 6858000 h 6858000"/>
              <a:gd name="connsiteX4-9" fmla="*/ 0 w 12192000"/>
              <a:gd name="connsiteY4-10" fmla="*/ 3429000 h 6858000"/>
              <a:gd name="connsiteX0-11" fmla="*/ 9525 w 12192000"/>
              <a:gd name="connsiteY0-12" fmla="*/ 0 h 6858000"/>
              <a:gd name="connsiteX1-13" fmla="*/ 5153025 w 12192000"/>
              <a:gd name="connsiteY1-14" fmla="*/ 0 h 6858000"/>
              <a:gd name="connsiteX2-15" fmla="*/ 12192000 w 12192000"/>
              <a:gd name="connsiteY2-16" fmla="*/ 6858000 h 6858000"/>
              <a:gd name="connsiteX3-17" fmla="*/ 0 w 12192000"/>
              <a:gd name="connsiteY3-18" fmla="*/ 6858000 h 6858000"/>
              <a:gd name="connsiteX4-19" fmla="*/ 9525 w 12192000"/>
              <a:gd name="connsiteY4-20" fmla="*/ 0 h 6858000"/>
              <a:gd name="connsiteX0-21" fmla="*/ 9525 w 6343650"/>
              <a:gd name="connsiteY0-22" fmla="*/ 0 h 6867525"/>
              <a:gd name="connsiteX1-23" fmla="*/ 5153025 w 6343650"/>
              <a:gd name="connsiteY1-24" fmla="*/ 0 h 6867525"/>
              <a:gd name="connsiteX2-25" fmla="*/ 6343650 w 6343650"/>
              <a:gd name="connsiteY2-26" fmla="*/ 6867525 h 6867525"/>
              <a:gd name="connsiteX3-27" fmla="*/ 0 w 6343650"/>
              <a:gd name="connsiteY3-28" fmla="*/ 6858000 h 6867525"/>
              <a:gd name="connsiteX4-29" fmla="*/ 9525 w 6343650"/>
              <a:gd name="connsiteY4-30" fmla="*/ 0 h 6867525"/>
              <a:gd name="connsiteX0-31" fmla="*/ 9525 w 6343650"/>
              <a:gd name="connsiteY0-32" fmla="*/ 0 h 6867525"/>
              <a:gd name="connsiteX1-33" fmla="*/ 3638550 w 6343650"/>
              <a:gd name="connsiteY1-34" fmla="*/ 0 h 6867525"/>
              <a:gd name="connsiteX2-35" fmla="*/ 6343650 w 6343650"/>
              <a:gd name="connsiteY2-36" fmla="*/ 6867525 h 6867525"/>
              <a:gd name="connsiteX3-37" fmla="*/ 0 w 6343650"/>
              <a:gd name="connsiteY3-38" fmla="*/ 6858000 h 6867525"/>
              <a:gd name="connsiteX4-39" fmla="*/ 9525 w 6343650"/>
              <a:gd name="connsiteY4-40" fmla="*/ 0 h 6867525"/>
              <a:gd name="connsiteX0-41" fmla="*/ 9525 w 6343650"/>
              <a:gd name="connsiteY0-42" fmla="*/ 0 h 6867525"/>
              <a:gd name="connsiteX1-43" fmla="*/ 2743200 w 6343650"/>
              <a:gd name="connsiteY1-44" fmla="*/ 9525 h 6867525"/>
              <a:gd name="connsiteX2-45" fmla="*/ 6343650 w 6343650"/>
              <a:gd name="connsiteY2-46" fmla="*/ 6867525 h 6867525"/>
              <a:gd name="connsiteX3-47" fmla="*/ 0 w 6343650"/>
              <a:gd name="connsiteY3-48" fmla="*/ 6858000 h 6867525"/>
              <a:gd name="connsiteX4-49" fmla="*/ 9525 w 6343650"/>
              <a:gd name="connsiteY4-50" fmla="*/ 0 h 6867525"/>
              <a:gd name="connsiteX0-51" fmla="*/ 9525 w 4391025"/>
              <a:gd name="connsiteY0-52" fmla="*/ 0 h 6858000"/>
              <a:gd name="connsiteX1-53" fmla="*/ 2743200 w 4391025"/>
              <a:gd name="connsiteY1-54" fmla="*/ 9525 h 6858000"/>
              <a:gd name="connsiteX2-55" fmla="*/ 4391025 w 4391025"/>
              <a:gd name="connsiteY2-56" fmla="*/ 6858000 h 6858000"/>
              <a:gd name="connsiteX3-57" fmla="*/ 0 w 4391025"/>
              <a:gd name="connsiteY3-58" fmla="*/ 6858000 h 6858000"/>
              <a:gd name="connsiteX4-59" fmla="*/ 9525 w 4391025"/>
              <a:gd name="connsiteY4-60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91025" h="6858000">
                <a:moveTo>
                  <a:pt x="9525" y="0"/>
                </a:moveTo>
                <a:lnTo>
                  <a:pt x="2743200" y="9525"/>
                </a:lnTo>
                <a:lnTo>
                  <a:pt x="4391025" y="6858000"/>
                </a:lnTo>
                <a:lnTo>
                  <a:pt x="0" y="6858000"/>
                </a:lnTo>
                <a:lnTo>
                  <a:pt x="9525" y="0"/>
                </a:lnTo>
                <a:close/>
              </a:path>
            </a:pathLst>
          </a:custGeom>
          <a:solidFill>
            <a:srgbClr val="7CC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424286" y="992172"/>
            <a:ext cx="5660028" cy="522223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395531" y="1372724"/>
            <a:ext cx="3368945" cy="2564782"/>
          </a:xfrm>
          <a:prstGeom prst="rect">
            <a:avLst/>
          </a:prstGeom>
        </p:spPr>
      </p:pic>
      <p:sp>
        <p:nvSpPr>
          <p:cNvPr id="44" name="文本框 43"/>
          <p:cNvSpPr txBox="1"/>
          <p:nvPr/>
        </p:nvSpPr>
        <p:spPr>
          <a:xfrm>
            <a:off x="5107940" y="1372870"/>
            <a:ext cx="7520305" cy="5114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53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Students who remain on campus</a:t>
            </a:r>
            <a:endParaRPr kumimoji="0" lang="en-US" altLang="zh-CN" sz="253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74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 obey all the rules and regulations</a:t>
            </a:r>
            <a:endParaRPr kumimoji="0" lang="en-US" altLang="zh-CN" sz="274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74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 no hosting guests overnight, no visitors after 10pm</a:t>
            </a:r>
            <a:endParaRPr kumimoji="0" lang="en-US" altLang="zh-CN" sz="274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74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 fighting or drinking on campus is forbidden</a:t>
            </a:r>
            <a:endParaRPr kumimoji="0" lang="en-US" altLang="zh-CN" sz="274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74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4. daily health report</a:t>
            </a:r>
            <a:endParaRPr kumimoji="0" lang="en-US" altLang="zh-CN" sz="274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74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5. temperature test twice</a:t>
            </a:r>
            <a:endParaRPr kumimoji="0" lang="en-US" altLang="zh-CN" sz="274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74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6.</a:t>
            </a:r>
            <a:r>
              <a:rPr kumimoji="0" lang="en-US" altLang="zh-CN" sz="274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lockdown management</a:t>
            </a:r>
            <a:r>
              <a:rPr kumimoji="0" lang="zh-CN" altLang="en-US" sz="274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</a:t>
            </a:r>
            <a:r>
              <a:rPr kumimoji="0" lang="en-US" altLang="zh-CN" sz="274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application to go outside</a:t>
            </a:r>
            <a:endParaRPr kumimoji="0" lang="en-US" altLang="zh-CN" sz="274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74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7.logistic support</a:t>
            </a:r>
            <a:r>
              <a:rPr kumimoji="0" lang="zh-CN" altLang="en-US" sz="274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</a:t>
            </a:r>
            <a:r>
              <a:rPr kumimoji="0" lang="en-US" altLang="zh-CN" sz="274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canteen&amp;supermarket, self-service machines</a:t>
            </a:r>
            <a:endParaRPr kumimoji="0" lang="en-US" altLang="zh-CN" sz="274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7" name="Title 13"/>
          <p:cNvSpPr txBox="1"/>
          <p:nvPr/>
        </p:nvSpPr>
        <p:spPr>
          <a:xfrm>
            <a:off x="3729855" y="-206934"/>
            <a:ext cx="9592637" cy="1728469"/>
          </a:xfrm>
          <a:prstGeom prst="rect">
            <a:avLst/>
          </a:prstGeom>
        </p:spPr>
        <p:txBody>
          <a:bodyPr vert="horz" lIns="128329" tIns="64164" rIns="128329" bIns="64164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375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Safety Issues</a:t>
            </a:r>
            <a:endParaRPr kumimoji="0" lang="en-US" altLang="zh-CN" sz="3375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352" y="1"/>
            <a:ext cx="4982493" cy="723265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0-1" fmla="*/ 0 w 12192000"/>
              <a:gd name="connsiteY0-2" fmla="*/ 3429000 h 6858000"/>
              <a:gd name="connsiteX1-3" fmla="*/ 5153025 w 12192000"/>
              <a:gd name="connsiteY1-4" fmla="*/ 0 h 6858000"/>
              <a:gd name="connsiteX2-5" fmla="*/ 12192000 w 12192000"/>
              <a:gd name="connsiteY2-6" fmla="*/ 6858000 h 6858000"/>
              <a:gd name="connsiteX3-7" fmla="*/ 0 w 12192000"/>
              <a:gd name="connsiteY3-8" fmla="*/ 6858000 h 6858000"/>
              <a:gd name="connsiteX4-9" fmla="*/ 0 w 12192000"/>
              <a:gd name="connsiteY4-10" fmla="*/ 3429000 h 6858000"/>
              <a:gd name="connsiteX0-11" fmla="*/ 9525 w 12192000"/>
              <a:gd name="connsiteY0-12" fmla="*/ 0 h 6858000"/>
              <a:gd name="connsiteX1-13" fmla="*/ 5153025 w 12192000"/>
              <a:gd name="connsiteY1-14" fmla="*/ 0 h 6858000"/>
              <a:gd name="connsiteX2-15" fmla="*/ 12192000 w 12192000"/>
              <a:gd name="connsiteY2-16" fmla="*/ 6858000 h 6858000"/>
              <a:gd name="connsiteX3-17" fmla="*/ 0 w 12192000"/>
              <a:gd name="connsiteY3-18" fmla="*/ 6858000 h 6858000"/>
              <a:gd name="connsiteX4-19" fmla="*/ 9525 w 12192000"/>
              <a:gd name="connsiteY4-20" fmla="*/ 0 h 6858000"/>
              <a:gd name="connsiteX0-21" fmla="*/ 9525 w 6343650"/>
              <a:gd name="connsiteY0-22" fmla="*/ 0 h 6867525"/>
              <a:gd name="connsiteX1-23" fmla="*/ 5153025 w 6343650"/>
              <a:gd name="connsiteY1-24" fmla="*/ 0 h 6867525"/>
              <a:gd name="connsiteX2-25" fmla="*/ 6343650 w 6343650"/>
              <a:gd name="connsiteY2-26" fmla="*/ 6867525 h 6867525"/>
              <a:gd name="connsiteX3-27" fmla="*/ 0 w 6343650"/>
              <a:gd name="connsiteY3-28" fmla="*/ 6858000 h 6867525"/>
              <a:gd name="connsiteX4-29" fmla="*/ 9525 w 6343650"/>
              <a:gd name="connsiteY4-30" fmla="*/ 0 h 6867525"/>
              <a:gd name="connsiteX0-31" fmla="*/ 9525 w 6343650"/>
              <a:gd name="connsiteY0-32" fmla="*/ 0 h 6867525"/>
              <a:gd name="connsiteX1-33" fmla="*/ 3638550 w 6343650"/>
              <a:gd name="connsiteY1-34" fmla="*/ 0 h 6867525"/>
              <a:gd name="connsiteX2-35" fmla="*/ 6343650 w 6343650"/>
              <a:gd name="connsiteY2-36" fmla="*/ 6867525 h 6867525"/>
              <a:gd name="connsiteX3-37" fmla="*/ 0 w 6343650"/>
              <a:gd name="connsiteY3-38" fmla="*/ 6858000 h 6867525"/>
              <a:gd name="connsiteX4-39" fmla="*/ 9525 w 6343650"/>
              <a:gd name="connsiteY4-40" fmla="*/ 0 h 6867525"/>
              <a:gd name="connsiteX0-41" fmla="*/ 9525 w 6343650"/>
              <a:gd name="connsiteY0-42" fmla="*/ 0 h 6867525"/>
              <a:gd name="connsiteX1-43" fmla="*/ 2743200 w 6343650"/>
              <a:gd name="connsiteY1-44" fmla="*/ 9525 h 6867525"/>
              <a:gd name="connsiteX2-45" fmla="*/ 6343650 w 6343650"/>
              <a:gd name="connsiteY2-46" fmla="*/ 6867525 h 6867525"/>
              <a:gd name="connsiteX3-47" fmla="*/ 0 w 6343650"/>
              <a:gd name="connsiteY3-48" fmla="*/ 6858000 h 6867525"/>
              <a:gd name="connsiteX4-49" fmla="*/ 9525 w 6343650"/>
              <a:gd name="connsiteY4-50" fmla="*/ 0 h 6867525"/>
              <a:gd name="connsiteX0-51" fmla="*/ 9525 w 4391025"/>
              <a:gd name="connsiteY0-52" fmla="*/ 0 h 6858000"/>
              <a:gd name="connsiteX1-53" fmla="*/ 2743200 w 4391025"/>
              <a:gd name="connsiteY1-54" fmla="*/ 9525 h 6858000"/>
              <a:gd name="connsiteX2-55" fmla="*/ 4391025 w 4391025"/>
              <a:gd name="connsiteY2-56" fmla="*/ 6858000 h 6858000"/>
              <a:gd name="connsiteX3-57" fmla="*/ 0 w 4391025"/>
              <a:gd name="connsiteY3-58" fmla="*/ 6858000 h 6858000"/>
              <a:gd name="connsiteX4-59" fmla="*/ 9525 w 4391025"/>
              <a:gd name="connsiteY4-60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91025" h="6858000">
                <a:moveTo>
                  <a:pt x="9525" y="0"/>
                </a:moveTo>
                <a:lnTo>
                  <a:pt x="2743200" y="9525"/>
                </a:lnTo>
                <a:lnTo>
                  <a:pt x="4391025" y="6858000"/>
                </a:lnTo>
                <a:lnTo>
                  <a:pt x="0" y="6858000"/>
                </a:lnTo>
                <a:lnTo>
                  <a:pt x="9525" y="0"/>
                </a:lnTo>
                <a:close/>
              </a:path>
            </a:pathLst>
          </a:custGeom>
          <a:solidFill>
            <a:srgbClr val="7CC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246486" y="1005507"/>
            <a:ext cx="5660028" cy="522223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683821" y="1442574"/>
            <a:ext cx="3368945" cy="2564782"/>
          </a:xfrm>
          <a:prstGeom prst="rect">
            <a:avLst/>
          </a:prstGeom>
        </p:spPr>
      </p:pic>
      <p:sp>
        <p:nvSpPr>
          <p:cNvPr id="44" name="文本框 43"/>
          <p:cNvSpPr txBox="1"/>
          <p:nvPr/>
        </p:nvSpPr>
        <p:spPr>
          <a:xfrm>
            <a:off x="4982845" y="1539875"/>
            <a:ext cx="7604760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 turn off the electricity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lock the door and window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 drink enough water, avoid heat-stroke,</a:t>
            </a:r>
            <a:r>
              <a:rPr lang="en-US" altLang="zh-CN" sz="280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wild swimming is forbidden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 do not travel outside China or travel to middle or high-risk areas, travel long distances across provinces, contact with people from middle or high-risk areas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4.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do not over drink alcohol or go to bars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5.abide by the epidemic prevention and control rules ,daily health report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6. come back on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August 30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7" name="Title 13"/>
          <p:cNvSpPr txBox="1"/>
          <p:nvPr/>
        </p:nvSpPr>
        <p:spPr>
          <a:xfrm>
            <a:off x="3590790" y="76"/>
            <a:ext cx="9592637" cy="1728469"/>
          </a:xfrm>
          <a:prstGeom prst="rect">
            <a:avLst/>
          </a:prstGeom>
        </p:spPr>
        <p:txBody>
          <a:bodyPr vert="horz" lIns="128329" tIns="64164" rIns="128329" bIns="64164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375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Safety Issues for </a:t>
            </a:r>
            <a:r>
              <a:rPr lang="en-US" altLang="zh-CN" sz="3375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Students who will move outside campus during summer vacation</a:t>
            </a:r>
            <a:endParaRPr kumimoji="0" lang="en-US" altLang="zh-CN" sz="3375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3375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03910" y="264795"/>
            <a:ext cx="10694035" cy="651764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124960" y="592455"/>
            <a:ext cx="4429760" cy="223520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326640" y="1330325"/>
            <a:ext cx="4184650" cy="254635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7149465" y="4120515"/>
            <a:ext cx="1800225" cy="360045"/>
          </a:xfrm>
          <a:prstGeom prst="ellipse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5250815" y="4376420"/>
            <a:ext cx="1800225" cy="360045"/>
          </a:xfrm>
          <a:prstGeom prst="ellipse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8554720" y="4376420"/>
            <a:ext cx="1800225" cy="360045"/>
          </a:xfrm>
          <a:prstGeom prst="ellipse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9045575" y="4899660"/>
            <a:ext cx="2313940" cy="360045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132965" y="6431280"/>
            <a:ext cx="4312920" cy="351155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10" grpId="0" bldLvl="0" animBg="1"/>
      <p:bldP spid="9" grpId="0" bldLvl="0" animBg="1"/>
      <p:bldP spid="11" grpId="0" bldLvl="0" animBg="1"/>
      <p:bldP spid="13" grpId="0" bldLvl="0" animBg="1"/>
      <p:bldP spid="1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88670" y="325755"/>
            <a:ext cx="9867265" cy="6906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tags/tag1.xml><?xml version="1.0" encoding="utf-8"?>
<p:tagLst xmlns:p="http://schemas.openxmlformats.org/presentationml/2006/main">
  <p:tag name="REFSHAPE" val="790654348"/>
  <p:tag name="KSO_WM_UNIT_PLACING_PICTURE_USER_VIEWPORT" val="{&quot;height&quot;:10104,&quot;width&quot;:12288}"/>
</p:tagLst>
</file>

<file path=ppt/tags/tag2.xml><?xml version="1.0" encoding="utf-8"?>
<p:tagLst xmlns:p="http://schemas.openxmlformats.org/presentationml/2006/main">
  <p:tag name="KSO_WM_SLIDE_MODEL_TYPE" val="timeline"/>
</p:tagLst>
</file>

<file path=ppt/tags/tag3.xml><?xml version="1.0" encoding="utf-8"?>
<p:tagLst xmlns:p="http://schemas.openxmlformats.org/presentationml/2006/main">
  <p:tag name="REFSHAPE" val="734864476"/>
  <p:tag name="KSO_WM_UNIT_PLACING_PICTURE_USER_VIEWPORT" val="{&quot;height&quot;:7227,&quot;width&quot;:9699}"/>
</p:tagLst>
</file>

<file path=ppt/theme/theme1.xml><?xml version="1.0" encoding="utf-8"?>
<a:theme xmlns:a="http://schemas.openxmlformats.org/drawingml/2006/main" name="1_自定义设计方案">
  <a:themeElements>
    <a:clrScheme name="自定义 3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E0000"/>
      </a:accent1>
      <a:accent2>
        <a:srgbClr val="535353"/>
      </a:accent2>
      <a:accent3>
        <a:srgbClr val="BE0000"/>
      </a:accent3>
      <a:accent4>
        <a:srgbClr val="535353"/>
      </a:accent4>
      <a:accent5>
        <a:srgbClr val="BE0000"/>
      </a:accent5>
      <a:accent6>
        <a:srgbClr val="535353"/>
      </a:accent6>
      <a:hlink>
        <a:srgbClr val="BE0000"/>
      </a:hlink>
      <a:folHlink>
        <a:srgbClr val="5353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3044</Words>
  <Application>WPS 演示</Application>
  <PresentationFormat>自定义</PresentationFormat>
  <Paragraphs>135</Paragraphs>
  <Slides>15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2" baseType="lpstr">
      <vt:lpstr>Arial</vt:lpstr>
      <vt:lpstr>宋体</vt:lpstr>
      <vt:lpstr>Wingdings</vt:lpstr>
      <vt:lpstr>Calibri</vt:lpstr>
      <vt:lpstr>微软雅黑</vt:lpstr>
      <vt:lpstr>华文楷体</vt:lpstr>
      <vt:lpstr>Impact</vt:lpstr>
      <vt:lpstr>Calibri</vt:lpstr>
      <vt:lpstr>Times New Roman</vt:lpstr>
      <vt:lpstr>Arial Narrow</vt:lpstr>
      <vt:lpstr>Arial</vt:lpstr>
      <vt:lpstr>Source Sans Pro Light</vt:lpstr>
      <vt:lpstr>Segoe Print</vt:lpstr>
      <vt:lpstr>Arial Unicode MS</vt:lpstr>
      <vt:lpstr>Calibri Light</vt:lpstr>
      <vt:lpstr>PMingLiU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乔小源敲振作</cp:lastModifiedBy>
  <cp:revision>63</cp:revision>
  <dcterms:created xsi:type="dcterms:W3CDTF">2016-10-17T11:15:00Z</dcterms:created>
  <dcterms:modified xsi:type="dcterms:W3CDTF">2020-07-17T03:14:13Z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2052-11.1.0.9662</vt:lpwstr>
  </property>
</Properties>
</file>